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handoutMasterIdLst>
    <p:handoutMasterId r:id="rId29"/>
  </p:handoutMasterIdLst>
  <p:sldIdLst>
    <p:sldId id="301" r:id="rId5"/>
    <p:sldId id="337" r:id="rId6"/>
    <p:sldId id="256" r:id="rId7"/>
    <p:sldId id="363" r:id="rId8"/>
    <p:sldId id="8627" r:id="rId9"/>
    <p:sldId id="290" r:id="rId10"/>
    <p:sldId id="340" r:id="rId11"/>
    <p:sldId id="349" r:id="rId12"/>
    <p:sldId id="330" r:id="rId13"/>
    <p:sldId id="339" r:id="rId14"/>
    <p:sldId id="345" r:id="rId15"/>
    <p:sldId id="346" r:id="rId16"/>
    <p:sldId id="341" r:id="rId17"/>
    <p:sldId id="259" r:id="rId18"/>
    <p:sldId id="357" r:id="rId19"/>
    <p:sldId id="358" r:id="rId20"/>
    <p:sldId id="359" r:id="rId21"/>
    <p:sldId id="360" r:id="rId22"/>
    <p:sldId id="361" r:id="rId23"/>
    <p:sldId id="362" r:id="rId24"/>
    <p:sldId id="8628" r:id="rId25"/>
    <p:sldId id="352" r:id="rId26"/>
    <p:sldId id="353" r:id="rId27"/>
  </p:sldIdLst>
  <p:sldSz cx="12192000" cy="6858000"/>
  <p:notesSz cx="6808788" cy="9940925"/>
  <p:embeddedFontLst>
    <p:embeddedFont>
      <p:font typeface="FK Grotesk" pitchFamily="2" charset="0"/>
      <p:regular r:id="rId30"/>
      <p:bold r:id="rId31"/>
      <p:italic r:id="rId32"/>
    </p:embeddedFont>
    <p:embeddedFont>
      <p:font typeface="FK Roman Standard Light" pitchFamily="2" charset="0"/>
      <p:regular r:id="rId33"/>
    </p:embeddedFont>
    <p:embeddedFont>
      <p:font typeface="FK Roman Standard Thin"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D8246F-8D30-FC5B-BCF6-05EC417599EF}" name="Magnus Birk Clausen" initials="MC" userId="S::mbc@bikubenfonden.dk::5519c093-27d2-4c6e-8884-28f2ca39ff99" providerId="AD"/>
  <p188:author id="{7AA3F870-7306-97B2-4D4C-C0D050428825}" name="Freja Bistrup" initials="FB" userId="S::fbp@bikubenfonden.dk::c65414c9-4f11-450c-a631-b905017b902e" providerId="AD"/>
  <p188:author id="{AA27217B-1DD6-3700-918A-881FE7E04990}" name="Alicia Mundy" initials="AM" userId="e1e170aec11f0fe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20592-C34D-4E85-91E6-1F753D4E3170}" v="21" dt="2026-01-29T12:07:11.505"/>
    <p1510:client id="{FE2EEAFF-1A1A-4533-915B-BEE056C5A53D}" v="26" dt="2026-01-29T11:33:59.508"/>
  </p1510:revLst>
</p1510:revInfo>
</file>

<file path=ppt/tableStyles.xml><?xml version="1.0" encoding="utf-8"?>
<a:tblStyleLst xmlns:a="http://schemas.openxmlformats.org/drawingml/2006/main" def="{5940675A-B579-460E-94D1-54222C63F5D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ja Bistrup" userId="c65414c9-4f11-450c-a631-b905017b902e" providerId="ADAL" clId="{3C6E7248-BBF9-493D-B314-4F2171AE1A6F}"/>
    <pc:docChg chg="undo custSel modSld">
      <pc:chgData name="Freja Bistrup" userId="c65414c9-4f11-450c-a631-b905017b902e" providerId="ADAL" clId="{3C6E7248-BBF9-493D-B314-4F2171AE1A6F}" dt="2026-01-29T12:35:50.302" v="383" actId="20577"/>
      <pc:docMkLst>
        <pc:docMk/>
      </pc:docMkLst>
      <pc:sldChg chg="modSp mod">
        <pc:chgData name="Freja Bistrup" userId="c65414c9-4f11-450c-a631-b905017b902e" providerId="ADAL" clId="{3C6E7248-BBF9-493D-B314-4F2171AE1A6F}" dt="2026-01-29T12:03:44.867" v="146" actId="1035"/>
        <pc:sldMkLst>
          <pc:docMk/>
          <pc:sldMk cId="987432885" sldId="256"/>
        </pc:sldMkLst>
        <pc:picChg chg="mod">
          <ac:chgData name="Freja Bistrup" userId="c65414c9-4f11-450c-a631-b905017b902e" providerId="ADAL" clId="{3C6E7248-BBF9-493D-B314-4F2171AE1A6F}" dt="2026-01-29T12:03:44.867" v="146" actId="1035"/>
          <ac:picMkLst>
            <pc:docMk/>
            <pc:sldMk cId="987432885" sldId="256"/>
            <ac:picMk id="19" creationId="{B16424B9-48EC-9D2D-5E35-409F16C4100C}"/>
          </ac:picMkLst>
        </pc:picChg>
      </pc:sldChg>
      <pc:sldChg chg="modSp mod">
        <pc:chgData name="Freja Bistrup" userId="c65414c9-4f11-450c-a631-b905017b902e" providerId="ADAL" clId="{3C6E7248-BBF9-493D-B314-4F2171AE1A6F}" dt="2026-01-29T12:17:04.932" v="242" actId="1076"/>
        <pc:sldMkLst>
          <pc:docMk/>
          <pc:sldMk cId="285296171" sldId="259"/>
        </pc:sldMkLst>
        <pc:picChg chg="mod">
          <ac:chgData name="Freja Bistrup" userId="c65414c9-4f11-450c-a631-b905017b902e" providerId="ADAL" clId="{3C6E7248-BBF9-493D-B314-4F2171AE1A6F}" dt="2026-01-29T12:17:04.932" v="242" actId="1076"/>
          <ac:picMkLst>
            <pc:docMk/>
            <pc:sldMk cId="285296171" sldId="259"/>
            <ac:picMk id="5" creationId="{B974414A-3161-114A-BDBA-FD24B7189AD2}"/>
          </ac:picMkLst>
        </pc:picChg>
      </pc:sldChg>
      <pc:sldChg chg="modSp mod modCm">
        <pc:chgData name="Freja Bistrup" userId="c65414c9-4f11-450c-a631-b905017b902e" providerId="ADAL" clId="{3C6E7248-BBF9-493D-B314-4F2171AE1A6F}" dt="2026-01-29T12:32:48.858" v="381" actId="1035"/>
        <pc:sldMkLst>
          <pc:docMk/>
          <pc:sldMk cId="3880297343" sldId="290"/>
        </pc:sldMkLst>
        <pc:spChg chg="mod">
          <ac:chgData name="Freja Bistrup" userId="c65414c9-4f11-450c-a631-b905017b902e" providerId="ADAL" clId="{3C6E7248-BBF9-493D-B314-4F2171AE1A6F}" dt="2026-01-29T12:32:48.858" v="381" actId="1035"/>
          <ac:spMkLst>
            <pc:docMk/>
            <pc:sldMk cId="3880297343" sldId="290"/>
            <ac:spMk id="2" creationId="{BC769773-16BB-1E39-56B4-7B84099302AC}"/>
          </ac:spMkLst>
        </pc:spChg>
        <pc:spChg chg="mod">
          <ac:chgData name="Freja Bistrup" userId="c65414c9-4f11-450c-a631-b905017b902e" providerId="ADAL" clId="{3C6E7248-BBF9-493D-B314-4F2171AE1A6F}" dt="2026-01-29T12:31:15.795" v="366" actId="1076"/>
          <ac:spMkLst>
            <pc:docMk/>
            <pc:sldMk cId="3880297343" sldId="290"/>
            <ac:spMk id="4" creationId="{15D16235-6649-201B-F534-5D79B8538C04}"/>
          </ac:spMkLst>
        </pc:spChg>
        <pc:spChg chg="mod">
          <ac:chgData name="Freja Bistrup" userId="c65414c9-4f11-450c-a631-b905017b902e" providerId="ADAL" clId="{3C6E7248-BBF9-493D-B314-4F2171AE1A6F}" dt="2026-01-29T12:32:39.451" v="379" actId="20577"/>
          <ac:spMkLst>
            <pc:docMk/>
            <pc:sldMk cId="3880297343" sldId="290"/>
            <ac:spMk id="5" creationId="{9DFB45B3-6759-C8EB-EB41-1EA8B39F1C61}"/>
          </ac:spMkLst>
        </pc:spChg>
        <pc:extLst>
          <p:ext xmlns:p="http://schemas.openxmlformats.org/presentationml/2006/main" uri="{D6D511B9-2390-475A-947B-AFAB55BFBCF1}">
            <pc226:cmChg xmlns:pc226="http://schemas.microsoft.com/office/powerpoint/2022/06/main/command" chg="mod">
              <pc226:chgData name="Freja Bistrup" userId="c65414c9-4f11-450c-a631-b905017b902e" providerId="ADAL" clId="{3C6E7248-BBF9-493D-B314-4F2171AE1A6F}" dt="2026-01-29T12:32:42.746" v="380" actId="20577"/>
              <pc2:cmMkLst xmlns:pc2="http://schemas.microsoft.com/office/powerpoint/2019/9/main/command">
                <pc:docMk/>
                <pc:sldMk cId="3880297343" sldId="290"/>
                <pc2:cmMk id="{9733B733-5D57-477B-98B3-CBB60F26A143}"/>
              </pc2:cmMkLst>
            </pc226:cmChg>
          </p:ext>
        </pc:extLst>
      </pc:sldChg>
      <pc:sldChg chg="modSp mod">
        <pc:chgData name="Freja Bistrup" userId="c65414c9-4f11-450c-a631-b905017b902e" providerId="ADAL" clId="{3C6E7248-BBF9-493D-B314-4F2171AE1A6F}" dt="2026-01-29T11:58:29.955" v="86" actId="20577"/>
        <pc:sldMkLst>
          <pc:docMk/>
          <pc:sldMk cId="1157659063" sldId="301"/>
        </pc:sldMkLst>
        <pc:spChg chg="mod">
          <ac:chgData name="Freja Bistrup" userId="c65414c9-4f11-450c-a631-b905017b902e" providerId="ADAL" clId="{3C6E7248-BBF9-493D-B314-4F2171AE1A6F}" dt="2026-01-29T11:58:29.955" v="86" actId="20577"/>
          <ac:spMkLst>
            <pc:docMk/>
            <pc:sldMk cId="1157659063" sldId="301"/>
            <ac:spMk id="6" creationId="{ADACC38C-6F29-D905-2B5B-2908E4A33674}"/>
          </ac:spMkLst>
        </pc:spChg>
        <pc:picChg chg="mod">
          <ac:chgData name="Freja Bistrup" userId="c65414c9-4f11-450c-a631-b905017b902e" providerId="ADAL" clId="{3C6E7248-BBF9-493D-B314-4F2171AE1A6F}" dt="2026-01-29T11:58:16.127" v="82" actId="1076"/>
          <ac:picMkLst>
            <pc:docMk/>
            <pc:sldMk cId="1157659063" sldId="301"/>
            <ac:picMk id="2" creationId="{AD5CFB26-035C-9266-1E13-348CC6204557}"/>
          </ac:picMkLst>
        </pc:picChg>
      </pc:sldChg>
      <pc:sldChg chg="modSp mod">
        <pc:chgData name="Freja Bistrup" userId="c65414c9-4f11-450c-a631-b905017b902e" providerId="ADAL" clId="{3C6E7248-BBF9-493D-B314-4F2171AE1A6F}" dt="2026-01-29T12:26:13.001" v="329" actId="1036"/>
        <pc:sldMkLst>
          <pc:docMk/>
          <pc:sldMk cId="241716512" sldId="330"/>
        </pc:sldMkLst>
        <pc:spChg chg="mod">
          <ac:chgData name="Freja Bistrup" userId="c65414c9-4f11-450c-a631-b905017b902e" providerId="ADAL" clId="{3C6E7248-BBF9-493D-B314-4F2171AE1A6F}" dt="2026-01-29T12:14:29.784" v="224" actId="1076"/>
          <ac:spMkLst>
            <pc:docMk/>
            <pc:sldMk cId="241716512" sldId="330"/>
            <ac:spMk id="2" creationId="{2E01063A-BE68-43C7-309F-57D50D50067E}"/>
          </ac:spMkLst>
        </pc:spChg>
        <pc:spChg chg="mod">
          <ac:chgData name="Freja Bistrup" userId="c65414c9-4f11-450c-a631-b905017b902e" providerId="ADAL" clId="{3C6E7248-BBF9-493D-B314-4F2171AE1A6F}" dt="2026-01-29T12:26:13.001" v="329" actId="1036"/>
          <ac:spMkLst>
            <pc:docMk/>
            <pc:sldMk cId="241716512" sldId="330"/>
            <ac:spMk id="9" creationId="{6F42B6DB-9BC5-0B82-CDDC-99FD0C4725D7}"/>
          </ac:spMkLst>
        </pc:spChg>
      </pc:sldChg>
      <pc:sldChg chg="addSp delSp modSp mod">
        <pc:chgData name="Freja Bistrup" userId="c65414c9-4f11-450c-a631-b905017b902e" providerId="ADAL" clId="{3C6E7248-BBF9-493D-B314-4F2171AE1A6F}" dt="2026-01-29T12:01:35.731" v="98" actId="478"/>
        <pc:sldMkLst>
          <pc:docMk/>
          <pc:sldMk cId="961211290" sldId="337"/>
        </pc:sldMkLst>
        <pc:spChg chg="mod">
          <ac:chgData name="Freja Bistrup" userId="c65414c9-4f11-450c-a631-b905017b902e" providerId="ADAL" clId="{3C6E7248-BBF9-493D-B314-4F2171AE1A6F}" dt="2026-01-29T11:59:32.544" v="88" actId="20577"/>
          <ac:spMkLst>
            <pc:docMk/>
            <pc:sldMk cId="961211290" sldId="337"/>
            <ac:spMk id="5" creationId="{7635053E-4917-BF55-6873-BE9020159C74}"/>
          </ac:spMkLst>
        </pc:spChg>
        <pc:spChg chg="mod">
          <ac:chgData name="Freja Bistrup" userId="c65414c9-4f11-450c-a631-b905017b902e" providerId="ADAL" clId="{3C6E7248-BBF9-493D-B314-4F2171AE1A6F}" dt="2026-01-29T10:47:10.680" v="0" actId="20577"/>
          <ac:spMkLst>
            <pc:docMk/>
            <pc:sldMk cId="961211290" sldId="337"/>
            <ac:spMk id="7" creationId="{C8BD4833-8096-61BA-B635-060A58BBA474}"/>
          </ac:spMkLst>
        </pc:spChg>
        <pc:picChg chg="add del mod">
          <ac:chgData name="Freja Bistrup" userId="c65414c9-4f11-450c-a631-b905017b902e" providerId="ADAL" clId="{3C6E7248-BBF9-493D-B314-4F2171AE1A6F}" dt="2026-01-29T12:01:35.731" v="98" actId="478"/>
          <ac:picMkLst>
            <pc:docMk/>
            <pc:sldMk cId="961211290" sldId="337"/>
            <ac:picMk id="8" creationId="{34638F5C-2A01-3B67-D147-193895B4FBB0}"/>
          </ac:picMkLst>
        </pc:picChg>
      </pc:sldChg>
      <pc:sldChg chg="modSp mod">
        <pc:chgData name="Freja Bistrup" userId="c65414c9-4f11-450c-a631-b905017b902e" providerId="ADAL" clId="{3C6E7248-BBF9-493D-B314-4F2171AE1A6F}" dt="2026-01-29T12:26:09.002" v="328" actId="1036"/>
        <pc:sldMkLst>
          <pc:docMk/>
          <pc:sldMk cId="3852967126" sldId="339"/>
        </pc:sldMkLst>
        <pc:spChg chg="mod">
          <ac:chgData name="Freja Bistrup" userId="c65414c9-4f11-450c-a631-b905017b902e" providerId="ADAL" clId="{3C6E7248-BBF9-493D-B314-4F2171AE1A6F}" dt="2026-01-29T12:14:33.805" v="225" actId="1076"/>
          <ac:spMkLst>
            <pc:docMk/>
            <pc:sldMk cId="3852967126" sldId="339"/>
            <ac:spMk id="2" creationId="{4DE0C900-0AF9-8FD8-97A2-EB0F6D519855}"/>
          </ac:spMkLst>
        </pc:spChg>
        <pc:spChg chg="mod">
          <ac:chgData name="Freja Bistrup" userId="c65414c9-4f11-450c-a631-b905017b902e" providerId="ADAL" clId="{3C6E7248-BBF9-493D-B314-4F2171AE1A6F}" dt="2026-01-29T12:26:09.002" v="328" actId="1036"/>
          <ac:spMkLst>
            <pc:docMk/>
            <pc:sldMk cId="3852967126" sldId="339"/>
            <ac:spMk id="9" creationId="{B361AE03-F45D-3C74-76D3-D581C6884C8A}"/>
          </ac:spMkLst>
        </pc:spChg>
      </pc:sldChg>
      <pc:sldChg chg="modSp mod">
        <pc:chgData name="Freja Bistrup" userId="c65414c9-4f11-450c-a631-b905017b902e" providerId="ADAL" clId="{3C6E7248-BBF9-493D-B314-4F2171AE1A6F}" dt="2026-01-29T12:26:47.065" v="331" actId="1037"/>
        <pc:sldMkLst>
          <pc:docMk/>
          <pc:sldMk cId="1223205207" sldId="345"/>
        </pc:sldMkLst>
        <pc:spChg chg="mod">
          <ac:chgData name="Freja Bistrup" userId="c65414c9-4f11-450c-a631-b905017b902e" providerId="ADAL" clId="{3C6E7248-BBF9-493D-B314-4F2171AE1A6F}" dt="2026-01-29T10:57:34.260" v="53" actId="20577"/>
          <ac:spMkLst>
            <pc:docMk/>
            <pc:sldMk cId="1223205207" sldId="345"/>
            <ac:spMk id="2" creationId="{6CDFE2AC-D9FC-358D-D778-C94F6CBC536F}"/>
          </ac:spMkLst>
        </pc:spChg>
        <pc:spChg chg="mod">
          <ac:chgData name="Freja Bistrup" userId="c65414c9-4f11-450c-a631-b905017b902e" providerId="ADAL" clId="{3C6E7248-BBF9-493D-B314-4F2171AE1A6F}" dt="2026-01-29T12:26:47.065" v="331" actId="1037"/>
          <ac:spMkLst>
            <pc:docMk/>
            <pc:sldMk cId="1223205207" sldId="345"/>
            <ac:spMk id="9" creationId="{4AAE1024-AE27-7C4C-5532-062151E899C1}"/>
          </ac:spMkLst>
        </pc:spChg>
      </pc:sldChg>
      <pc:sldChg chg="modSp mod">
        <pc:chgData name="Freja Bistrup" userId="c65414c9-4f11-450c-a631-b905017b902e" providerId="ADAL" clId="{3C6E7248-BBF9-493D-B314-4F2171AE1A6F}" dt="2026-01-29T12:26:32.758" v="330" actId="1036"/>
        <pc:sldMkLst>
          <pc:docMk/>
          <pc:sldMk cId="603894479" sldId="346"/>
        </pc:sldMkLst>
        <pc:spChg chg="mod">
          <ac:chgData name="Freja Bistrup" userId="c65414c9-4f11-450c-a631-b905017b902e" providerId="ADAL" clId="{3C6E7248-BBF9-493D-B314-4F2171AE1A6F}" dt="2026-01-29T12:16:13.351" v="236" actId="20577"/>
          <ac:spMkLst>
            <pc:docMk/>
            <pc:sldMk cId="603894479" sldId="346"/>
            <ac:spMk id="2" creationId="{D5202F37-7F68-8395-47E3-64B588F65EE9}"/>
          </ac:spMkLst>
        </pc:spChg>
        <pc:spChg chg="mod">
          <ac:chgData name="Freja Bistrup" userId="c65414c9-4f11-450c-a631-b905017b902e" providerId="ADAL" clId="{3C6E7248-BBF9-493D-B314-4F2171AE1A6F}" dt="2026-01-29T12:26:32.758" v="330" actId="1036"/>
          <ac:spMkLst>
            <pc:docMk/>
            <pc:sldMk cId="603894479" sldId="346"/>
            <ac:spMk id="9" creationId="{729E2EF8-0CDD-217D-3701-EE3B520AA696}"/>
          </ac:spMkLst>
        </pc:spChg>
      </pc:sldChg>
      <pc:sldChg chg="modSp mod">
        <pc:chgData name="Freja Bistrup" userId="c65414c9-4f11-450c-a631-b905017b902e" providerId="ADAL" clId="{3C6E7248-BBF9-493D-B314-4F2171AE1A6F}" dt="2026-01-29T12:31:27.319" v="368" actId="1076"/>
        <pc:sldMkLst>
          <pc:docMk/>
          <pc:sldMk cId="1542004109" sldId="349"/>
        </pc:sldMkLst>
        <pc:spChg chg="mod">
          <ac:chgData name="Freja Bistrup" userId="c65414c9-4f11-450c-a631-b905017b902e" providerId="ADAL" clId="{3C6E7248-BBF9-493D-B314-4F2171AE1A6F}" dt="2026-01-29T12:31:27.319" v="368" actId="1076"/>
          <ac:spMkLst>
            <pc:docMk/>
            <pc:sldMk cId="1542004109" sldId="349"/>
            <ac:spMk id="15" creationId="{DA2B399B-784C-2424-956B-265635A1FB52}"/>
          </ac:spMkLst>
        </pc:spChg>
        <pc:picChg chg="mod">
          <ac:chgData name="Freja Bistrup" userId="c65414c9-4f11-450c-a631-b905017b902e" providerId="ADAL" clId="{3C6E7248-BBF9-493D-B314-4F2171AE1A6F}" dt="2026-01-29T12:17:19.601" v="244" actId="14100"/>
          <ac:picMkLst>
            <pc:docMk/>
            <pc:sldMk cId="1542004109" sldId="349"/>
            <ac:picMk id="18" creationId="{14BF73B7-0CDD-95FA-E2D7-F3B183B6DF07}"/>
          </ac:picMkLst>
        </pc:picChg>
      </pc:sldChg>
      <pc:sldChg chg="modSp mod">
        <pc:chgData name="Freja Bistrup" userId="c65414c9-4f11-450c-a631-b905017b902e" providerId="ADAL" clId="{3C6E7248-BBF9-493D-B314-4F2171AE1A6F}" dt="2026-01-29T12:28:19.806" v="342" actId="1076"/>
        <pc:sldMkLst>
          <pc:docMk/>
          <pc:sldMk cId="4051979550" sldId="353"/>
        </pc:sldMkLst>
        <pc:spChg chg="mod">
          <ac:chgData name="Freja Bistrup" userId="c65414c9-4f11-450c-a631-b905017b902e" providerId="ADAL" clId="{3C6E7248-BBF9-493D-B314-4F2171AE1A6F}" dt="2026-01-29T12:27:26.508" v="332" actId="1076"/>
          <ac:spMkLst>
            <pc:docMk/>
            <pc:sldMk cId="4051979550" sldId="353"/>
            <ac:spMk id="15" creationId="{F52F91D5-CDA5-328F-89A6-EF0B13DB4332}"/>
          </ac:spMkLst>
        </pc:spChg>
        <pc:picChg chg="mod">
          <ac:chgData name="Freja Bistrup" userId="c65414c9-4f11-450c-a631-b905017b902e" providerId="ADAL" clId="{3C6E7248-BBF9-493D-B314-4F2171AE1A6F}" dt="2026-01-29T12:28:19.806" v="342" actId="1076"/>
          <ac:picMkLst>
            <pc:docMk/>
            <pc:sldMk cId="4051979550" sldId="353"/>
            <ac:picMk id="5" creationId="{10C37F12-887D-0C0F-95EB-C07361A34C94}"/>
          </ac:picMkLst>
        </pc:picChg>
      </pc:sldChg>
      <pc:sldChg chg="modSp mod">
        <pc:chgData name="Freja Bistrup" userId="c65414c9-4f11-450c-a631-b905017b902e" providerId="ADAL" clId="{3C6E7248-BBF9-493D-B314-4F2171AE1A6F}" dt="2026-01-29T12:29:22.778" v="365" actId="1037"/>
        <pc:sldMkLst>
          <pc:docMk/>
          <pc:sldMk cId="1955011592" sldId="357"/>
        </pc:sldMkLst>
        <pc:spChg chg="mod">
          <ac:chgData name="Freja Bistrup" userId="c65414c9-4f11-450c-a631-b905017b902e" providerId="ADAL" clId="{3C6E7248-BBF9-493D-B314-4F2171AE1A6F}" dt="2026-01-29T12:18:07.058" v="248" actId="20577"/>
          <ac:spMkLst>
            <pc:docMk/>
            <pc:sldMk cId="1955011592" sldId="357"/>
            <ac:spMk id="2" creationId="{AD8211A0-B16F-48D5-6A5D-E88117928DDB}"/>
          </ac:spMkLst>
        </pc:spChg>
        <pc:spChg chg="mod">
          <ac:chgData name="Freja Bistrup" userId="c65414c9-4f11-450c-a631-b905017b902e" providerId="ADAL" clId="{3C6E7248-BBF9-493D-B314-4F2171AE1A6F}" dt="2026-01-29T12:19:33.459" v="255" actId="1035"/>
          <ac:spMkLst>
            <pc:docMk/>
            <pc:sldMk cId="1955011592" sldId="357"/>
            <ac:spMk id="3" creationId="{569C3407-1CAC-3A2A-2F5A-5E2036DF4EA1}"/>
          </ac:spMkLst>
        </pc:spChg>
        <pc:spChg chg="mod">
          <ac:chgData name="Freja Bistrup" userId="c65414c9-4f11-450c-a631-b905017b902e" providerId="ADAL" clId="{3C6E7248-BBF9-493D-B314-4F2171AE1A6F}" dt="2026-01-29T12:19:53.580" v="288" actId="1076"/>
          <ac:spMkLst>
            <pc:docMk/>
            <pc:sldMk cId="1955011592" sldId="357"/>
            <ac:spMk id="5" creationId="{2069F3EB-0532-1AAF-4CB8-D4DB7EE1B0E5}"/>
          </ac:spMkLst>
        </pc:spChg>
        <pc:spChg chg="mod">
          <ac:chgData name="Freja Bistrup" userId="c65414c9-4f11-450c-a631-b905017b902e" providerId="ADAL" clId="{3C6E7248-BBF9-493D-B314-4F2171AE1A6F}" dt="2026-01-29T12:29:22.778" v="365" actId="1037"/>
          <ac:spMkLst>
            <pc:docMk/>
            <pc:sldMk cId="1955011592" sldId="357"/>
            <ac:spMk id="6" creationId="{AA0FDB12-28D4-8181-5416-CD6D9718205E}"/>
          </ac:spMkLst>
        </pc:spChg>
        <pc:spChg chg="mod">
          <ac:chgData name="Freja Bistrup" userId="c65414c9-4f11-450c-a631-b905017b902e" providerId="ADAL" clId="{3C6E7248-BBF9-493D-B314-4F2171AE1A6F}" dt="2026-01-29T12:21:47.451" v="301" actId="255"/>
          <ac:spMkLst>
            <pc:docMk/>
            <pc:sldMk cId="1955011592" sldId="357"/>
            <ac:spMk id="9" creationId="{E8DAA486-DB85-3DC3-48EE-2F6C07175B4E}"/>
          </ac:spMkLst>
        </pc:spChg>
      </pc:sldChg>
      <pc:sldChg chg="modSp mod">
        <pc:chgData name="Freja Bistrup" userId="c65414c9-4f11-450c-a631-b905017b902e" providerId="ADAL" clId="{3C6E7248-BBF9-493D-B314-4F2171AE1A6F}" dt="2026-01-29T12:29:05.576" v="351" actId="1036"/>
        <pc:sldMkLst>
          <pc:docMk/>
          <pc:sldMk cId="3593758744" sldId="358"/>
        </pc:sldMkLst>
        <pc:spChg chg="mod">
          <ac:chgData name="Freja Bistrup" userId="c65414c9-4f11-450c-a631-b905017b902e" providerId="ADAL" clId="{3C6E7248-BBF9-493D-B314-4F2171AE1A6F}" dt="2026-01-29T12:24:09.128" v="324" actId="1076"/>
          <ac:spMkLst>
            <pc:docMk/>
            <pc:sldMk cId="3593758744" sldId="358"/>
            <ac:spMk id="2" creationId="{F62D1FFC-BDC1-4CF0-DEF2-01BB9E62E3CF}"/>
          </ac:spMkLst>
        </pc:spChg>
        <pc:spChg chg="mod">
          <ac:chgData name="Freja Bistrup" userId="c65414c9-4f11-450c-a631-b905017b902e" providerId="ADAL" clId="{3C6E7248-BBF9-493D-B314-4F2171AE1A6F}" dt="2026-01-29T12:19:39.458" v="269" actId="1035"/>
          <ac:spMkLst>
            <pc:docMk/>
            <pc:sldMk cId="3593758744" sldId="358"/>
            <ac:spMk id="3" creationId="{8C64BF5D-A792-CD0A-D3BA-B11724D1638A}"/>
          </ac:spMkLst>
        </pc:spChg>
        <pc:spChg chg="mod">
          <ac:chgData name="Freja Bistrup" userId="c65414c9-4f11-450c-a631-b905017b902e" providerId="ADAL" clId="{3C6E7248-BBF9-493D-B314-4F2171AE1A6F}" dt="2026-01-29T12:19:50.057" v="287" actId="1035"/>
          <ac:spMkLst>
            <pc:docMk/>
            <pc:sldMk cId="3593758744" sldId="358"/>
            <ac:spMk id="5" creationId="{AE50DAFD-DE2B-1C38-D11A-F677EF7BB953}"/>
          </ac:spMkLst>
        </pc:spChg>
        <pc:spChg chg="mod">
          <ac:chgData name="Freja Bistrup" userId="c65414c9-4f11-450c-a631-b905017b902e" providerId="ADAL" clId="{3C6E7248-BBF9-493D-B314-4F2171AE1A6F}" dt="2026-01-29T12:29:05.576" v="351" actId="1036"/>
          <ac:spMkLst>
            <pc:docMk/>
            <pc:sldMk cId="3593758744" sldId="358"/>
            <ac:spMk id="6" creationId="{E2CB5950-DA9E-7367-8AAA-B85B01FFDDA7}"/>
          </ac:spMkLst>
        </pc:spChg>
        <pc:spChg chg="mod">
          <ac:chgData name="Freja Bistrup" userId="c65414c9-4f11-450c-a631-b905017b902e" providerId="ADAL" clId="{3C6E7248-BBF9-493D-B314-4F2171AE1A6F}" dt="2026-01-29T12:22:26.232" v="306" actId="255"/>
          <ac:spMkLst>
            <pc:docMk/>
            <pc:sldMk cId="3593758744" sldId="358"/>
            <ac:spMk id="9" creationId="{00B64F08-2690-3D50-E28F-F23A31DEDD3D}"/>
          </ac:spMkLst>
        </pc:spChg>
      </pc:sldChg>
      <pc:sldChg chg="modSp mod">
        <pc:chgData name="Freja Bistrup" userId="c65414c9-4f11-450c-a631-b905017b902e" providerId="ADAL" clId="{3C6E7248-BBF9-493D-B314-4F2171AE1A6F}" dt="2026-01-29T12:24:15.949" v="325" actId="1076"/>
        <pc:sldMkLst>
          <pc:docMk/>
          <pc:sldMk cId="4152152525" sldId="359"/>
        </pc:sldMkLst>
        <pc:spChg chg="mod">
          <ac:chgData name="Freja Bistrup" userId="c65414c9-4f11-450c-a631-b905017b902e" providerId="ADAL" clId="{3C6E7248-BBF9-493D-B314-4F2171AE1A6F}" dt="2026-01-29T12:24:15.949" v="325" actId="1076"/>
          <ac:spMkLst>
            <pc:docMk/>
            <pc:sldMk cId="4152152525" sldId="359"/>
            <ac:spMk id="2" creationId="{7AF162D7-99B7-4985-F168-CE7297330594}"/>
          </ac:spMkLst>
        </pc:spChg>
        <pc:spChg chg="mod">
          <ac:chgData name="Freja Bistrup" userId="c65414c9-4f11-450c-a631-b905017b902e" providerId="ADAL" clId="{3C6E7248-BBF9-493D-B314-4F2171AE1A6F}" dt="2026-01-29T12:22:30.249" v="307" actId="1076"/>
          <ac:spMkLst>
            <pc:docMk/>
            <pc:sldMk cId="4152152525" sldId="359"/>
            <ac:spMk id="9" creationId="{80350E7C-B930-7E4C-B1F2-962FB2C145D7}"/>
          </ac:spMkLst>
        </pc:spChg>
      </pc:sldChg>
      <pc:sldChg chg="modSp mod">
        <pc:chgData name="Freja Bistrup" userId="c65414c9-4f11-450c-a631-b905017b902e" providerId="ADAL" clId="{3C6E7248-BBF9-493D-B314-4F2171AE1A6F}" dt="2026-01-29T12:24:19.568" v="326" actId="1076"/>
        <pc:sldMkLst>
          <pc:docMk/>
          <pc:sldMk cId="773472890" sldId="360"/>
        </pc:sldMkLst>
        <pc:spChg chg="mod">
          <ac:chgData name="Freja Bistrup" userId="c65414c9-4f11-450c-a631-b905017b902e" providerId="ADAL" clId="{3C6E7248-BBF9-493D-B314-4F2171AE1A6F}" dt="2026-01-29T12:24:19.568" v="326" actId="1076"/>
          <ac:spMkLst>
            <pc:docMk/>
            <pc:sldMk cId="773472890" sldId="360"/>
            <ac:spMk id="2" creationId="{3AA3CA88-BC3F-17B3-7735-4F8B6EFE5DD4}"/>
          </ac:spMkLst>
        </pc:spChg>
        <pc:spChg chg="mod">
          <ac:chgData name="Freja Bistrup" userId="c65414c9-4f11-450c-a631-b905017b902e" providerId="ADAL" clId="{3C6E7248-BBF9-493D-B314-4F2171AE1A6F}" dt="2026-01-29T12:22:35.599" v="308" actId="1076"/>
          <ac:spMkLst>
            <pc:docMk/>
            <pc:sldMk cId="773472890" sldId="360"/>
            <ac:spMk id="9" creationId="{707CAE5E-4D31-1682-39F8-BDD817B95F31}"/>
          </ac:spMkLst>
        </pc:spChg>
      </pc:sldChg>
      <pc:sldChg chg="modSp mod">
        <pc:chgData name="Freja Bistrup" userId="c65414c9-4f11-450c-a631-b905017b902e" providerId="ADAL" clId="{3C6E7248-BBF9-493D-B314-4F2171AE1A6F}" dt="2026-01-29T12:35:47.843" v="382" actId="20577"/>
        <pc:sldMkLst>
          <pc:docMk/>
          <pc:sldMk cId="90060799" sldId="362"/>
        </pc:sldMkLst>
        <pc:spChg chg="mod">
          <ac:chgData name="Freja Bistrup" userId="c65414c9-4f11-450c-a631-b905017b902e" providerId="ADAL" clId="{3C6E7248-BBF9-493D-B314-4F2171AE1A6F}" dt="2026-01-29T12:35:47.843" v="382" actId="20577"/>
          <ac:spMkLst>
            <pc:docMk/>
            <pc:sldMk cId="90060799" sldId="362"/>
            <ac:spMk id="2" creationId="{0E3D2FBE-B4DA-6522-B654-B391CE71F201}"/>
          </ac:spMkLst>
        </pc:spChg>
        <pc:spChg chg="mod">
          <ac:chgData name="Freja Bistrup" userId="c65414c9-4f11-450c-a631-b905017b902e" providerId="ADAL" clId="{3C6E7248-BBF9-493D-B314-4F2171AE1A6F}" dt="2026-01-29T12:22:52.112" v="311" actId="1076"/>
          <ac:spMkLst>
            <pc:docMk/>
            <pc:sldMk cId="90060799" sldId="362"/>
            <ac:spMk id="9" creationId="{32509214-35A3-E24A-B8E0-1433106B1958}"/>
          </ac:spMkLst>
        </pc:spChg>
      </pc:sldChg>
      <pc:sldChg chg="modSp mod">
        <pc:chgData name="Freja Bistrup" userId="c65414c9-4f11-450c-a631-b905017b902e" providerId="ADAL" clId="{3C6E7248-BBF9-493D-B314-4F2171AE1A6F}" dt="2026-01-29T12:01:20.086" v="96" actId="1076"/>
        <pc:sldMkLst>
          <pc:docMk/>
          <pc:sldMk cId="2675514511" sldId="363"/>
        </pc:sldMkLst>
        <pc:spChg chg="mod">
          <ac:chgData name="Freja Bistrup" userId="c65414c9-4f11-450c-a631-b905017b902e" providerId="ADAL" clId="{3C6E7248-BBF9-493D-B314-4F2171AE1A6F}" dt="2026-01-29T10:51:01.404" v="23" actId="20577"/>
          <ac:spMkLst>
            <pc:docMk/>
            <pc:sldMk cId="2675514511" sldId="363"/>
            <ac:spMk id="6" creationId="{A80735C5-7E67-43AD-3204-8B0328C3B473}"/>
          </ac:spMkLst>
        </pc:spChg>
        <pc:picChg chg="mod">
          <ac:chgData name="Freja Bistrup" userId="c65414c9-4f11-450c-a631-b905017b902e" providerId="ADAL" clId="{3C6E7248-BBF9-493D-B314-4F2171AE1A6F}" dt="2026-01-29T12:01:20.086" v="96" actId="1076"/>
          <ac:picMkLst>
            <pc:docMk/>
            <pc:sldMk cId="2675514511" sldId="363"/>
            <ac:picMk id="2" creationId="{03E027AF-ED89-E482-1FCE-8BF83866C933}"/>
          </ac:picMkLst>
        </pc:picChg>
      </pc:sldChg>
      <pc:sldChg chg="addSp delSp modSp mod">
        <pc:chgData name="Freja Bistrup" userId="c65414c9-4f11-450c-a631-b905017b902e" providerId="ADAL" clId="{3C6E7248-BBF9-493D-B314-4F2171AE1A6F}" dt="2026-01-29T12:10:05.976" v="223" actId="20577"/>
        <pc:sldMkLst>
          <pc:docMk/>
          <pc:sldMk cId="1615945875" sldId="8627"/>
        </pc:sldMkLst>
        <pc:spChg chg="mod">
          <ac:chgData name="Freja Bistrup" userId="c65414c9-4f11-450c-a631-b905017b902e" providerId="ADAL" clId="{3C6E7248-BBF9-493D-B314-4F2171AE1A6F}" dt="2026-01-29T12:08:53.863" v="213" actId="1076"/>
          <ac:spMkLst>
            <pc:docMk/>
            <pc:sldMk cId="1615945875" sldId="8627"/>
            <ac:spMk id="6" creationId="{302B0306-0BA2-1C60-42F7-F20369C25FFE}"/>
          </ac:spMkLst>
        </pc:spChg>
        <pc:spChg chg="mod">
          <ac:chgData name="Freja Bistrup" userId="c65414c9-4f11-450c-a631-b905017b902e" providerId="ADAL" clId="{3C6E7248-BBF9-493D-B314-4F2171AE1A6F}" dt="2026-01-29T12:10:05.976" v="223" actId="20577"/>
          <ac:spMkLst>
            <pc:docMk/>
            <pc:sldMk cId="1615945875" sldId="8627"/>
            <ac:spMk id="9" creationId="{4C0BA223-8200-46E1-C568-79C2C4642FFD}"/>
          </ac:spMkLst>
        </pc:spChg>
        <pc:picChg chg="del">
          <ac:chgData name="Freja Bistrup" userId="c65414c9-4f11-450c-a631-b905017b902e" providerId="ADAL" clId="{3C6E7248-BBF9-493D-B314-4F2171AE1A6F}" dt="2026-01-29T12:02:00.804" v="121"/>
          <ac:picMkLst>
            <pc:docMk/>
            <pc:sldMk cId="1615945875" sldId="8627"/>
            <ac:picMk id="2" creationId="{CEB75B1C-1444-26A2-3BC3-F021EA0034BE}"/>
          </ac:picMkLst>
        </pc:picChg>
        <pc:picChg chg="add del mod">
          <ac:chgData name="Freja Bistrup" userId="c65414c9-4f11-450c-a631-b905017b902e" providerId="ADAL" clId="{3C6E7248-BBF9-493D-B314-4F2171AE1A6F}" dt="2026-01-29T12:03:02.331" v="140" actId="478"/>
          <ac:picMkLst>
            <pc:docMk/>
            <pc:sldMk cId="1615945875" sldId="8627"/>
            <ac:picMk id="5" creationId="{3AAC48E0-6B3C-7526-91C1-76A3B87A114C}"/>
          </ac:picMkLst>
        </pc:picChg>
      </pc:sldChg>
      <pc:sldChg chg="modSp mod">
        <pc:chgData name="Freja Bistrup" userId="c65414c9-4f11-450c-a631-b905017b902e" providerId="ADAL" clId="{3C6E7248-BBF9-493D-B314-4F2171AE1A6F}" dt="2026-01-29T12:35:50.302" v="383" actId="20577"/>
        <pc:sldMkLst>
          <pc:docMk/>
          <pc:sldMk cId="4098208165" sldId="8628"/>
        </pc:sldMkLst>
        <pc:spChg chg="mod">
          <ac:chgData name="Freja Bistrup" userId="c65414c9-4f11-450c-a631-b905017b902e" providerId="ADAL" clId="{3C6E7248-BBF9-493D-B314-4F2171AE1A6F}" dt="2026-01-29T12:35:50.302" v="383" actId="20577"/>
          <ac:spMkLst>
            <pc:docMk/>
            <pc:sldMk cId="4098208165" sldId="8628"/>
            <ac:spMk id="2" creationId="{A8777180-9651-513A-770F-AA7E84161D4C}"/>
          </ac:spMkLst>
        </pc:spChg>
        <pc:spChg chg="mod">
          <ac:chgData name="Freja Bistrup" userId="c65414c9-4f11-450c-a631-b905017b902e" providerId="ADAL" clId="{3C6E7248-BBF9-493D-B314-4F2171AE1A6F}" dt="2026-01-29T12:22:47.356" v="310" actId="1076"/>
          <ac:spMkLst>
            <pc:docMk/>
            <pc:sldMk cId="4098208165" sldId="8628"/>
            <ac:spMk id="9" creationId="{686F3618-8DE8-9D88-D11F-A75FFA743499}"/>
          </ac:spMkLst>
        </pc:spChg>
      </pc:sldChg>
    </pc:docChg>
  </pc:docChgLst>
  <pc:docChgLst>
    <pc:chgData name="Magnus Birk Clausen" userId="5519c093-27d2-4c6e-8884-28f2ca39ff99" providerId="ADAL" clId="{90706438-F3AB-4AF9-A385-04238BD17F32}"/>
    <pc:docChg chg="undo custSel addSld delSld modSld sldOrd">
      <pc:chgData name="Magnus Birk Clausen" userId="5519c093-27d2-4c6e-8884-28f2ca39ff99" providerId="ADAL" clId="{90706438-F3AB-4AF9-A385-04238BD17F32}" dt="2026-01-29T11:33:59.508" v="916" actId="20577"/>
      <pc:docMkLst>
        <pc:docMk/>
      </pc:docMkLst>
      <pc:sldChg chg="modSp mod">
        <pc:chgData name="Magnus Birk Clausen" userId="5519c093-27d2-4c6e-8884-28f2ca39ff99" providerId="ADAL" clId="{90706438-F3AB-4AF9-A385-04238BD17F32}" dt="2026-01-26T12:40:36.411" v="61" actId="2711"/>
        <pc:sldMkLst>
          <pc:docMk/>
          <pc:sldMk cId="987432885" sldId="256"/>
        </pc:sldMkLst>
        <pc:spChg chg="mod">
          <ac:chgData name="Magnus Birk Clausen" userId="5519c093-27d2-4c6e-8884-28f2ca39ff99" providerId="ADAL" clId="{90706438-F3AB-4AF9-A385-04238BD17F32}" dt="2026-01-26T12:40:36.411" v="61" actId="2711"/>
          <ac:spMkLst>
            <pc:docMk/>
            <pc:sldMk cId="987432885" sldId="256"/>
            <ac:spMk id="4" creationId="{40C0B970-CCD0-9CBF-DAC4-4EFD78D6C9D1}"/>
          </ac:spMkLst>
        </pc:spChg>
      </pc:sldChg>
      <pc:sldChg chg="addSp delSp modSp mod">
        <pc:chgData name="Magnus Birk Clausen" userId="5519c093-27d2-4c6e-8884-28f2ca39ff99" providerId="ADAL" clId="{90706438-F3AB-4AF9-A385-04238BD17F32}" dt="2026-01-26T12:33:35.395" v="24" actId="1076"/>
        <pc:sldMkLst>
          <pc:docMk/>
          <pc:sldMk cId="285296171" sldId="259"/>
        </pc:sldMkLst>
        <pc:picChg chg="add mod">
          <ac:chgData name="Magnus Birk Clausen" userId="5519c093-27d2-4c6e-8884-28f2ca39ff99" providerId="ADAL" clId="{90706438-F3AB-4AF9-A385-04238BD17F32}" dt="2026-01-26T12:33:35.395" v="24" actId="1076"/>
          <ac:picMkLst>
            <pc:docMk/>
            <pc:sldMk cId="285296171" sldId="259"/>
            <ac:picMk id="5" creationId="{B974414A-3161-114A-BDBA-FD24B7189AD2}"/>
          </ac:picMkLst>
        </pc:picChg>
      </pc:sldChg>
      <pc:sldChg chg="modSp mod">
        <pc:chgData name="Magnus Birk Clausen" userId="5519c093-27d2-4c6e-8884-28f2ca39ff99" providerId="ADAL" clId="{90706438-F3AB-4AF9-A385-04238BD17F32}" dt="2026-01-26T12:40:26.047" v="60" actId="2711"/>
        <pc:sldMkLst>
          <pc:docMk/>
          <pc:sldMk cId="3880297343" sldId="290"/>
        </pc:sldMkLst>
        <pc:spChg chg="mod">
          <ac:chgData name="Magnus Birk Clausen" userId="5519c093-27d2-4c6e-8884-28f2ca39ff99" providerId="ADAL" clId="{90706438-F3AB-4AF9-A385-04238BD17F32}" dt="2026-01-26T12:40:26.047" v="60" actId="2711"/>
          <ac:spMkLst>
            <pc:docMk/>
            <pc:sldMk cId="3880297343" sldId="290"/>
            <ac:spMk id="2" creationId="{BC769773-16BB-1E39-56B4-7B84099302AC}"/>
          </ac:spMkLst>
        </pc:spChg>
        <pc:spChg chg="mod">
          <ac:chgData name="Magnus Birk Clausen" userId="5519c093-27d2-4c6e-8884-28f2ca39ff99" providerId="ADAL" clId="{90706438-F3AB-4AF9-A385-04238BD17F32}" dt="2026-01-26T12:40:17.047" v="59" actId="2711"/>
          <ac:spMkLst>
            <pc:docMk/>
            <pc:sldMk cId="3880297343" sldId="290"/>
            <ac:spMk id="4" creationId="{15D16235-6649-201B-F534-5D79B8538C04}"/>
          </ac:spMkLst>
        </pc:spChg>
        <pc:spChg chg="mod">
          <ac:chgData name="Magnus Birk Clausen" userId="5519c093-27d2-4c6e-8884-28f2ca39ff99" providerId="ADAL" clId="{90706438-F3AB-4AF9-A385-04238BD17F32}" dt="2026-01-26T12:40:17.047" v="59" actId="2711"/>
          <ac:spMkLst>
            <pc:docMk/>
            <pc:sldMk cId="3880297343" sldId="290"/>
            <ac:spMk id="5" creationId="{9DFB45B3-6759-C8EB-EB41-1EA8B39F1C61}"/>
          </ac:spMkLst>
        </pc:spChg>
      </pc:sldChg>
      <pc:sldChg chg="addSp delSp modSp mod modClrScheme chgLayout">
        <pc:chgData name="Magnus Birk Clausen" userId="5519c093-27d2-4c6e-8884-28f2ca39ff99" providerId="ADAL" clId="{90706438-F3AB-4AF9-A385-04238BD17F32}" dt="2026-01-26T12:38:03.061" v="49" actId="2711"/>
        <pc:sldMkLst>
          <pc:docMk/>
          <pc:sldMk cId="1157659063" sldId="301"/>
        </pc:sldMkLst>
        <pc:spChg chg="mod">
          <ac:chgData name="Magnus Birk Clausen" userId="5519c093-27d2-4c6e-8884-28f2ca39ff99" providerId="ADAL" clId="{90706438-F3AB-4AF9-A385-04238BD17F32}" dt="2026-01-26T12:37:54.786" v="48" actId="2711"/>
          <ac:spMkLst>
            <pc:docMk/>
            <pc:sldMk cId="1157659063" sldId="301"/>
            <ac:spMk id="5" creationId="{190E2A1B-6615-C87E-B66F-5C6E4D6C29E2}"/>
          </ac:spMkLst>
        </pc:spChg>
        <pc:spChg chg="mod">
          <ac:chgData name="Magnus Birk Clausen" userId="5519c093-27d2-4c6e-8884-28f2ca39ff99" providerId="ADAL" clId="{90706438-F3AB-4AF9-A385-04238BD17F32}" dt="2026-01-26T12:38:03.061" v="49" actId="2711"/>
          <ac:spMkLst>
            <pc:docMk/>
            <pc:sldMk cId="1157659063" sldId="301"/>
            <ac:spMk id="6" creationId="{ADACC38C-6F29-D905-2B5B-2908E4A33674}"/>
          </ac:spMkLst>
        </pc:spChg>
        <pc:spChg chg="add mod">
          <ac:chgData name="Magnus Birk Clausen" userId="5519c093-27d2-4c6e-8884-28f2ca39ff99" providerId="ADAL" clId="{90706438-F3AB-4AF9-A385-04238BD17F32}" dt="2026-01-26T12:36:13.527" v="40" actId="26606"/>
          <ac:spMkLst>
            <pc:docMk/>
            <pc:sldMk cId="1157659063" sldId="301"/>
            <ac:spMk id="15" creationId="{D2561136-55DC-ED5E-7A5B-F3E63341B618}"/>
          </ac:spMkLst>
        </pc:spChg>
        <pc:picChg chg="add mod">
          <ac:chgData name="Magnus Birk Clausen" userId="5519c093-27d2-4c6e-8884-28f2ca39ff99" providerId="ADAL" clId="{90706438-F3AB-4AF9-A385-04238BD17F32}" dt="2026-01-26T12:36:13.527" v="40" actId="26606"/>
          <ac:picMkLst>
            <pc:docMk/>
            <pc:sldMk cId="1157659063" sldId="301"/>
            <ac:picMk id="2" creationId="{AD5CFB26-035C-9266-1E13-348CC6204557}"/>
          </ac:picMkLst>
        </pc:picChg>
      </pc:sldChg>
      <pc:sldChg chg="modSp del mod">
        <pc:chgData name="Magnus Birk Clausen" userId="5519c093-27d2-4c6e-8884-28f2ca39ff99" providerId="ADAL" clId="{90706438-F3AB-4AF9-A385-04238BD17F32}" dt="2026-01-29T07:29:19.253" v="517" actId="47"/>
        <pc:sldMkLst>
          <pc:docMk/>
          <pc:sldMk cId="1841617023" sldId="321"/>
        </pc:sldMkLst>
        <pc:spChg chg="mod">
          <ac:chgData name="Magnus Birk Clausen" userId="5519c093-27d2-4c6e-8884-28f2ca39ff99" providerId="ADAL" clId="{90706438-F3AB-4AF9-A385-04238BD17F32}" dt="2026-01-29T07:29:07.012" v="514" actId="1076"/>
          <ac:spMkLst>
            <pc:docMk/>
            <pc:sldMk cId="1841617023" sldId="321"/>
            <ac:spMk id="6" creationId="{84EAFA3A-A0B7-E338-812D-5DB8FEFFCA1E}"/>
          </ac:spMkLst>
        </pc:spChg>
      </pc:sldChg>
      <pc:sldChg chg="modSp mod modCm">
        <pc:chgData name="Magnus Birk Clausen" userId="5519c093-27d2-4c6e-8884-28f2ca39ff99" providerId="ADAL" clId="{90706438-F3AB-4AF9-A385-04238BD17F32}" dt="2026-01-29T11:33:59.508" v="916" actId="20577"/>
        <pc:sldMkLst>
          <pc:docMk/>
          <pc:sldMk cId="241716512" sldId="330"/>
        </pc:sldMkLst>
        <pc:spChg chg="mod">
          <ac:chgData name="Magnus Birk Clausen" userId="5519c093-27d2-4c6e-8884-28f2ca39ff99" providerId="ADAL" clId="{90706438-F3AB-4AF9-A385-04238BD17F32}" dt="2026-01-29T11:33:59.508" v="916" actId="20577"/>
          <ac:spMkLst>
            <pc:docMk/>
            <pc:sldMk cId="241716512" sldId="330"/>
            <ac:spMk id="2" creationId="{2E01063A-BE68-43C7-309F-57D50D50067E}"/>
          </ac:spMkLst>
        </pc:spChg>
        <pc:extLst>
          <p:ext xmlns:p="http://schemas.openxmlformats.org/presentationml/2006/main" uri="{D6D511B9-2390-475A-947B-AFAB55BFBCF1}">
            <pc226:cmChg xmlns:pc226="http://schemas.microsoft.com/office/powerpoint/2022/06/main/command" chg="mod">
              <pc226:chgData name="Magnus Birk Clausen" userId="5519c093-27d2-4c6e-8884-28f2ca39ff99" providerId="ADAL" clId="{90706438-F3AB-4AF9-A385-04238BD17F32}" dt="2026-01-29T11:33:37.551" v="909" actId="20577"/>
              <pc2:cmMkLst xmlns:pc2="http://schemas.microsoft.com/office/powerpoint/2019/9/main/command">
                <pc:docMk/>
                <pc:sldMk cId="241716512" sldId="330"/>
                <pc2:cmMk id="{234C9518-5E8F-4A61-A686-D2B394DB3E7A}"/>
              </pc2:cmMkLst>
            </pc226:cmChg>
          </p:ext>
        </pc:extLst>
      </pc:sldChg>
      <pc:sldChg chg="addSp modSp mod">
        <pc:chgData name="Magnus Birk Clausen" userId="5519c093-27d2-4c6e-8884-28f2ca39ff99" providerId="ADAL" clId="{90706438-F3AB-4AF9-A385-04238BD17F32}" dt="2026-01-29T07:31:40.526" v="538" actId="1076"/>
        <pc:sldMkLst>
          <pc:docMk/>
          <pc:sldMk cId="961211290" sldId="337"/>
        </pc:sldMkLst>
        <pc:spChg chg="mod">
          <ac:chgData name="Magnus Birk Clausen" userId="5519c093-27d2-4c6e-8884-28f2ca39ff99" providerId="ADAL" clId="{90706438-F3AB-4AF9-A385-04238BD17F32}" dt="2026-01-26T12:38:37.905" v="52" actId="2711"/>
          <ac:spMkLst>
            <pc:docMk/>
            <pc:sldMk cId="961211290" sldId="337"/>
            <ac:spMk id="2" creationId="{B8374B65-BE08-3A9D-9B29-EAA1DB7092C8}"/>
          </ac:spMkLst>
        </pc:spChg>
        <pc:spChg chg="mod">
          <ac:chgData name="Magnus Birk Clausen" userId="5519c093-27d2-4c6e-8884-28f2ca39ff99" providerId="ADAL" clId="{90706438-F3AB-4AF9-A385-04238BD17F32}" dt="2026-01-29T07:28:55.791" v="513" actId="2711"/>
          <ac:spMkLst>
            <pc:docMk/>
            <pc:sldMk cId="961211290" sldId="337"/>
            <ac:spMk id="3" creationId="{9EDCE233-D167-60A8-DE73-E388947425AB}"/>
          </ac:spMkLst>
        </pc:spChg>
        <pc:spChg chg="mod">
          <ac:chgData name="Magnus Birk Clausen" userId="5519c093-27d2-4c6e-8884-28f2ca39ff99" providerId="ADAL" clId="{90706438-F3AB-4AF9-A385-04238BD17F32}" dt="2026-01-26T12:38:26.351" v="51" actId="2711"/>
          <ac:spMkLst>
            <pc:docMk/>
            <pc:sldMk cId="961211290" sldId="337"/>
            <ac:spMk id="4" creationId="{D004E536-0F74-3D0B-050F-16C5D31FEB8D}"/>
          </ac:spMkLst>
        </pc:spChg>
        <pc:spChg chg="mod">
          <ac:chgData name="Magnus Birk Clausen" userId="5519c093-27d2-4c6e-8884-28f2ca39ff99" providerId="ADAL" clId="{90706438-F3AB-4AF9-A385-04238BD17F32}" dt="2026-01-26T12:38:20.098" v="50" actId="2711"/>
          <ac:spMkLst>
            <pc:docMk/>
            <pc:sldMk cId="961211290" sldId="337"/>
            <ac:spMk id="5" creationId="{7635053E-4917-BF55-6873-BE9020159C74}"/>
          </ac:spMkLst>
        </pc:spChg>
        <pc:spChg chg="mod">
          <ac:chgData name="Magnus Birk Clausen" userId="5519c093-27d2-4c6e-8884-28f2ca39ff99" providerId="ADAL" clId="{90706438-F3AB-4AF9-A385-04238BD17F32}" dt="2026-01-26T12:38:37.905" v="52" actId="2711"/>
          <ac:spMkLst>
            <pc:docMk/>
            <pc:sldMk cId="961211290" sldId="337"/>
            <ac:spMk id="6" creationId="{4126A062-AA6D-8ADC-63FE-E29F1757D4FB}"/>
          </ac:spMkLst>
        </pc:spChg>
        <pc:spChg chg="mod">
          <ac:chgData name="Magnus Birk Clausen" userId="5519c093-27d2-4c6e-8884-28f2ca39ff99" providerId="ADAL" clId="{90706438-F3AB-4AF9-A385-04238BD17F32}" dt="2026-01-26T12:38:37.905" v="52" actId="2711"/>
          <ac:spMkLst>
            <pc:docMk/>
            <pc:sldMk cId="961211290" sldId="337"/>
            <ac:spMk id="7" creationId="{C8BD4833-8096-61BA-B635-060A58BBA474}"/>
          </ac:spMkLst>
        </pc:spChg>
        <pc:spChg chg="mod">
          <ac:chgData name="Magnus Birk Clausen" userId="5519c093-27d2-4c6e-8884-28f2ca39ff99" providerId="ADAL" clId="{90706438-F3AB-4AF9-A385-04238BD17F32}" dt="2026-01-26T12:38:37.905" v="52" actId="2711"/>
          <ac:spMkLst>
            <pc:docMk/>
            <pc:sldMk cId="961211290" sldId="337"/>
            <ac:spMk id="9" creationId="{BE549E10-DA99-5DA2-3268-D2D3D645E8D1}"/>
          </ac:spMkLst>
        </pc:spChg>
        <pc:picChg chg="add mod">
          <ac:chgData name="Magnus Birk Clausen" userId="5519c093-27d2-4c6e-8884-28f2ca39ff99" providerId="ADAL" clId="{90706438-F3AB-4AF9-A385-04238BD17F32}" dt="2026-01-29T07:31:40.526" v="538" actId="1076"/>
          <ac:picMkLst>
            <pc:docMk/>
            <pc:sldMk cId="961211290" sldId="337"/>
            <ac:picMk id="8" creationId="{34638F5C-2A01-3B67-D147-193895B4FBB0}"/>
          </ac:picMkLst>
        </pc:picChg>
      </pc:sldChg>
      <pc:sldChg chg="modSp mod">
        <pc:chgData name="Magnus Birk Clausen" userId="5519c093-27d2-4c6e-8884-28f2ca39ff99" providerId="ADAL" clId="{90706438-F3AB-4AF9-A385-04238BD17F32}" dt="2026-01-26T12:40:43.775" v="62" actId="2711"/>
        <pc:sldMkLst>
          <pc:docMk/>
          <pc:sldMk cId="3041539373" sldId="340"/>
        </pc:sldMkLst>
        <pc:spChg chg="mod">
          <ac:chgData name="Magnus Birk Clausen" userId="5519c093-27d2-4c6e-8884-28f2ca39ff99" providerId="ADAL" clId="{90706438-F3AB-4AF9-A385-04238BD17F32}" dt="2026-01-26T12:40:43.775" v="62" actId="2711"/>
          <ac:spMkLst>
            <pc:docMk/>
            <pc:sldMk cId="3041539373" sldId="340"/>
            <ac:spMk id="4" creationId="{8A975265-0104-A58E-D608-3880E33D68AE}"/>
          </ac:spMkLst>
        </pc:spChg>
        <pc:picChg chg="mod">
          <ac:chgData name="Magnus Birk Clausen" userId="5519c093-27d2-4c6e-8884-28f2ca39ff99" providerId="ADAL" clId="{90706438-F3AB-4AF9-A385-04238BD17F32}" dt="2026-01-26T12:32:16.888" v="15" actId="14826"/>
          <ac:picMkLst>
            <pc:docMk/>
            <pc:sldMk cId="3041539373" sldId="340"/>
            <ac:picMk id="16" creationId="{8591CED6-0C92-ACFC-887C-63BE49B7C186}"/>
          </ac:picMkLst>
        </pc:picChg>
      </pc:sldChg>
      <pc:sldChg chg="modSp mod">
        <pc:chgData name="Magnus Birk Clausen" userId="5519c093-27d2-4c6e-8884-28f2ca39ff99" providerId="ADAL" clId="{90706438-F3AB-4AF9-A385-04238BD17F32}" dt="2026-01-27T08:35:19.677" v="136" actId="1076"/>
        <pc:sldMkLst>
          <pc:docMk/>
          <pc:sldMk cId="1223205207" sldId="345"/>
        </pc:sldMkLst>
        <pc:spChg chg="mod">
          <ac:chgData name="Magnus Birk Clausen" userId="5519c093-27d2-4c6e-8884-28f2ca39ff99" providerId="ADAL" clId="{90706438-F3AB-4AF9-A385-04238BD17F32}" dt="2026-01-27T08:35:19.677" v="136" actId="1076"/>
          <ac:spMkLst>
            <pc:docMk/>
            <pc:sldMk cId="1223205207" sldId="345"/>
            <ac:spMk id="2" creationId="{6CDFE2AC-D9FC-358D-D778-C94F6CBC536F}"/>
          </ac:spMkLst>
        </pc:spChg>
        <pc:spChg chg="mod">
          <ac:chgData name="Magnus Birk Clausen" userId="5519c093-27d2-4c6e-8884-28f2ca39ff99" providerId="ADAL" clId="{90706438-F3AB-4AF9-A385-04238BD17F32}" dt="2026-01-27T08:34:07.925" v="110" actId="20577"/>
          <ac:spMkLst>
            <pc:docMk/>
            <pc:sldMk cId="1223205207" sldId="345"/>
            <ac:spMk id="9" creationId="{4AAE1024-AE27-7C4C-5532-062151E899C1}"/>
          </ac:spMkLst>
        </pc:spChg>
      </pc:sldChg>
      <pc:sldChg chg="modSp mod">
        <pc:chgData name="Magnus Birk Clausen" userId="5519c093-27d2-4c6e-8884-28f2ca39ff99" providerId="ADAL" clId="{90706438-F3AB-4AF9-A385-04238BD17F32}" dt="2026-01-27T08:35:47.561" v="138" actId="1076"/>
        <pc:sldMkLst>
          <pc:docMk/>
          <pc:sldMk cId="603894479" sldId="346"/>
        </pc:sldMkLst>
        <pc:spChg chg="mod">
          <ac:chgData name="Magnus Birk Clausen" userId="5519c093-27d2-4c6e-8884-28f2ca39ff99" providerId="ADAL" clId="{90706438-F3AB-4AF9-A385-04238BD17F32}" dt="2026-01-27T08:35:47.561" v="138" actId="1076"/>
          <ac:spMkLst>
            <pc:docMk/>
            <pc:sldMk cId="603894479" sldId="346"/>
            <ac:spMk id="2" creationId="{D5202F37-7F68-8395-47E3-64B588F65EE9}"/>
          </ac:spMkLst>
        </pc:spChg>
        <pc:spChg chg="mod">
          <ac:chgData name="Magnus Birk Clausen" userId="5519c093-27d2-4c6e-8884-28f2ca39ff99" providerId="ADAL" clId="{90706438-F3AB-4AF9-A385-04238BD17F32}" dt="2026-01-27T08:34:29.602" v="113" actId="20577"/>
          <ac:spMkLst>
            <pc:docMk/>
            <pc:sldMk cId="603894479" sldId="346"/>
            <ac:spMk id="9" creationId="{729E2EF8-0CDD-217D-3701-EE3B520AA696}"/>
          </ac:spMkLst>
        </pc:spChg>
      </pc:sldChg>
      <pc:sldChg chg="addSp delSp modSp mod">
        <pc:chgData name="Magnus Birk Clausen" userId="5519c093-27d2-4c6e-8884-28f2ca39ff99" providerId="ADAL" clId="{90706438-F3AB-4AF9-A385-04238BD17F32}" dt="2026-01-26T13:18:07.902" v="79" actId="20577"/>
        <pc:sldMkLst>
          <pc:docMk/>
          <pc:sldMk cId="1542004109" sldId="349"/>
        </pc:sldMkLst>
        <pc:spChg chg="mod">
          <ac:chgData name="Magnus Birk Clausen" userId="5519c093-27d2-4c6e-8884-28f2ca39ff99" providerId="ADAL" clId="{90706438-F3AB-4AF9-A385-04238BD17F32}" dt="2026-01-26T12:41:15.390" v="65" actId="2711"/>
          <ac:spMkLst>
            <pc:docMk/>
            <pc:sldMk cId="1542004109" sldId="349"/>
            <ac:spMk id="3" creationId="{4A322479-C0C7-0A26-E5C0-9BAD6E0FE434}"/>
          </ac:spMkLst>
        </pc:spChg>
        <pc:spChg chg="mod">
          <ac:chgData name="Magnus Birk Clausen" userId="5519c093-27d2-4c6e-8884-28f2ca39ff99" providerId="ADAL" clId="{90706438-F3AB-4AF9-A385-04238BD17F32}" dt="2026-01-26T13:18:07.902" v="79" actId="20577"/>
          <ac:spMkLst>
            <pc:docMk/>
            <pc:sldMk cId="1542004109" sldId="349"/>
            <ac:spMk id="6" creationId="{9164ABD9-4126-6C2B-A17E-F76FAF4279F9}"/>
          </ac:spMkLst>
        </pc:spChg>
        <pc:spChg chg="mod">
          <ac:chgData name="Magnus Birk Clausen" userId="5519c093-27d2-4c6e-8884-28f2ca39ff99" providerId="ADAL" clId="{90706438-F3AB-4AF9-A385-04238BD17F32}" dt="2026-01-26T12:41:04.754" v="64" actId="2711"/>
          <ac:spMkLst>
            <pc:docMk/>
            <pc:sldMk cId="1542004109" sldId="349"/>
            <ac:spMk id="15" creationId="{DA2B399B-784C-2424-956B-265635A1FB52}"/>
          </ac:spMkLst>
        </pc:spChg>
        <pc:picChg chg="mod">
          <ac:chgData name="Magnus Birk Clausen" userId="5519c093-27d2-4c6e-8884-28f2ca39ff99" providerId="ADAL" clId="{90706438-F3AB-4AF9-A385-04238BD17F32}" dt="2026-01-26T12:32:34.743" v="18" actId="14826"/>
          <ac:picMkLst>
            <pc:docMk/>
            <pc:sldMk cId="1542004109" sldId="349"/>
            <ac:picMk id="18" creationId="{14BF73B7-0CDD-95FA-E2D7-F3B183B6DF07}"/>
          </ac:picMkLst>
        </pc:picChg>
      </pc:sldChg>
      <pc:sldChg chg="modSp mod modClrScheme chgLayout">
        <pc:chgData name="Magnus Birk Clausen" userId="5519c093-27d2-4c6e-8884-28f2ca39ff99" providerId="ADAL" clId="{90706438-F3AB-4AF9-A385-04238BD17F32}" dt="2026-01-26T12:34:58.762" v="33" actId="26606"/>
        <pc:sldMkLst>
          <pc:docMk/>
          <pc:sldMk cId="2722702227" sldId="352"/>
        </pc:sldMkLst>
        <pc:spChg chg="mod ord">
          <ac:chgData name="Magnus Birk Clausen" userId="5519c093-27d2-4c6e-8884-28f2ca39ff99" providerId="ADAL" clId="{90706438-F3AB-4AF9-A385-04238BD17F32}" dt="2026-01-26T12:34:58.762" v="33" actId="26606"/>
          <ac:spMkLst>
            <pc:docMk/>
            <pc:sldMk cId="2722702227" sldId="352"/>
            <ac:spMk id="4" creationId="{80D39D3C-E770-158C-3EBE-6E726F09BE33}"/>
          </ac:spMkLst>
        </pc:spChg>
        <pc:spChg chg="mod ord">
          <ac:chgData name="Magnus Birk Clausen" userId="5519c093-27d2-4c6e-8884-28f2ca39ff99" providerId="ADAL" clId="{90706438-F3AB-4AF9-A385-04238BD17F32}" dt="2026-01-26T12:34:58.762" v="33" actId="26606"/>
          <ac:spMkLst>
            <pc:docMk/>
            <pc:sldMk cId="2722702227" sldId="352"/>
            <ac:spMk id="6" creationId="{160F6D5B-5662-65DB-233D-269CB0F322A0}"/>
          </ac:spMkLst>
        </pc:spChg>
        <pc:picChg chg="mod">
          <ac:chgData name="Magnus Birk Clausen" userId="5519c093-27d2-4c6e-8884-28f2ca39ff99" providerId="ADAL" clId="{90706438-F3AB-4AF9-A385-04238BD17F32}" dt="2026-01-26T12:34:58.762" v="33" actId="26606"/>
          <ac:picMkLst>
            <pc:docMk/>
            <pc:sldMk cId="2722702227" sldId="352"/>
            <ac:picMk id="27" creationId="{5873CD57-958C-EB28-FEAE-CC157BF0D346}"/>
          </ac:picMkLst>
        </pc:picChg>
      </pc:sldChg>
      <pc:sldChg chg="addSp delSp modSp mod">
        <pc:chgData name="Magnus Birk Clausen" userId="5519c093-27d2-4c6e-8884-28f2ca39ff99" providerId="ADAL" clId="{90706438-F3AB-4AF9-A385-04238BD17F32}" dt="2026-01-26T12:35:46.512" v="39" actId="1076"/>
        <pc:sldMkLst>
          <pc:docMk/>
          <pc:sldMk cId="4051979550" sldId="353"/>
        </pc:sldMkLst>
        <pc:picChg chg="add mod">
          <ac:chgData name="Magnus Birk Clausen" userId="5519c093-27d2-4c6e-8884-28f2ca39ff99" providerId="ADAL" clId="{90706438-F3AB-4AF9-A385-04238BD17F32}" dt="2026-01-26T12:35:46.512" v="39" actId="1076"/>
          <ac:picMkLst>
            <pc:docMk/>
            <pc:sldMk cId="4051979550" sldId="353"/>
            <ac:picMk id="5" creationId="{10C37F12-887D-0C0F-95EB-C07361A34C94}"/>
          </ac:picMkLst>
        </pc:picChg>
      </pc:sldChg>
      <pc:sldChg chg="modSp del mod">
        <pc:chgData name="Magnus Birk Clausen" userId="5519c093-27d2-4c6e-8884-28f2ca39ff99" providerId="ADAL" clId="{90706438-F3AB-4AF9-A385-04238BD17F32}" dt="2026-01-29T07:38:38.668" v="588" actId="2696"/>
        <pc:sldMkLst>
          <pc:docMk/>
          <pc:sldMk cId="3928369412" sldId="355"/>
        </pc:sldMkLst>
      </pc:sldChg>
      <pc:sldChg chg="addSp delSp modSp del mod">
        <pc:chgData name="Magnus Birk Clausen" userId="5519c093-27d2-4c6e-8884-28f2ca39ff99" providerId="ADAL" clId="{90706438-F3AB-4AF9-A385-04238BD17F32}" dt="2026-01-29T07:39:19.619" v="589" actId="47"/>
        <pc:sldMkLst>
          <pc:docMk/>
          <pc:sldMk cId="118501747" sldId="356"/>
        </pc:sldMkLst>
      </pc:sldChg>
      <pc:sldChg chg="add">
        <pc:chgData name="Magnus Birk Clausen" userId="5519c093-27d2-4c6e-8884-28f2ca39ff99" providerId="ADAL" clId="{90706438-F3AB-4AF9-A385-04238BD17F32}" dt="2026-01-27T09:01:08.992" v="340"/>
        <pc:sldMkLst>
          <pc:docMk/>
          <pc:sldMk cId="1955011592" sldId="357"/>
        </pc:sldMkLst>
      </pc:sldChg>
      <pc:sldChg chg="add">
        <pc:chgData name="Magnus Birk Clausen" userId="5519c093-27d2-4c6e-8884-28f2ca39ff99" providerId="ADAL" clId="{90706438-F3AB-4AF9-A385-04238BD17F32}" dt="2026-01-27T09:01:08.992" v="340"/>
        <pc:sldMkLst>
          <pc:docMk/>
          <pc:sldMk cId="3593758744" sldId="358"/>
        </pc:sldMkLst>
      </pc:sldChg>
      <pc:sldChg chg="add">
        <pc:chgData name="Magnus Birk Clausen" userId="5519c093-27d2-4c6e-8884-28f2ca39ff99" providerId="ADAL" clId="{90706438-F3AB-4AF9-A385-04238BD17F32}" dt="2026-01-27T09:01:08.992" v="340"/>
        <pc:sldMkLst>
          <pc:docMk/>
          <pc:sldMk cId="4152152525" sldId="359"/>
        </pc:sldMkLst>
      </pc:sldChg>
      <pc:sldChg chg="add">
        <pc:chgData name="Magnus Birk Clausen" userId="5519c093-27d2-4c6e-8884-28f2ca39ff99" providerId="ADAL" clId="{90706438-F3AB-4AF9-A385-04238BD17F32}" dt="2026-01-27T09:01:08.992" v="340"/>
        <pc:sldMkLst>
          <pc:docMk/>
          <pc:sldMk cId="773472890" sldId="360"/>
        </pc:sldMkLst>
      </pc:sldChg>
      <pc:sldChg chg="add">
        <pc:chgData name="Magnus Birk Clausen" userId="5519c093-27d2-4c6e-8884-28f2ca39ff99" providerId="ADAL" clId="{90706438-F3AB-4AF9-A385-04238BD17F32}" dt="2026-01-27T09:01:08.992" v="340"/>
        <pc:sldMkLst>
          <pc:docMk/>
          <pc:sldMk cId="1446506188" sldId="361"/>
        </pc:sldMkLst>
      </pc:sldChg>
      <pc:sldChg chg="modSp add mod">
        <pc:chgData name="Magnus Birk Clausen" userId="5519c093-27d2-4c6e-8884-28f2ca39ff99" providerId="ADAL" clId="{90706438-F3AB-4AF9-A385-04238BD17F32}" dt="2026-01-29T07:43:51.976" v="902" actId="20577"/>
        <pc:sldMkLst>
          <pc:docMk/>
          <pc:sldMk cId="90060799" sldId="362"/>
        </pc:sldMkLst>
        <pc:spChg chg="mod">
          <ac:chgData name="Magnus Birk Clausen" userId="5519c093-27d2-4c6e-8884-28f2ca39ff99" providerId="ADAL" clId="{90706438-F3AB-4AF9-A385-04238BD17F32}" dt="2026-01-29T07:42:48.489" v="829" actId="6549"/>
          <ac:spMkLst>
            <pc:docMk/>
            <pc:sldMk cId="90060799" sldId="362"/>
            <ac:spMk id="2" creationId="{0E3D2FBE-B4DA-6522-B654-B391CE71F201}"/>
          </ac:spMkLst>
        </pc:spChg>
        <pc:spChg chg="mod">
          <ac:chgData name="Magnus Birk Clausen" userId="5519c093-27d2-4c6e-8884-28f2ca39ff99" providerId="ADAL" clId="{90706438-F3AB-4AF9-A385-04238BD17F32}" dt="2026-01-29T07:43:51.976" v="902" actId="20577"/>
          <ac:spMkLst>
            <pc:docMk/>
            <pc:sldMk cId="90060799" sldId="362"/>
            <ac:spMk id="9" creationId="{32509214-35A3-E24A-B8E0-1433106B1958}"/>
          </ac:spMkLst>
        </pc:spChg>
      </pc:sldChg>
      <pc:sldChg chg="addSp delSp modSp add mod ord">
        <pc:chgData name="Magnus Birk Clausen" userId="5519c093-27d2-4c6e-8884-28f2ca39ff99" providerId="ADAL" clId="{90706438-F3AB-4AF9-A385-04238BD17F32}" dt="2026-01-29T07:29:17.746" v="516"/>
        <pc:sldMkLst>
          <pc:docMk/>
          <pc:sldMk cId="2675514511" sldId="363"/>
        </pc:sldMkLst>
        <pc:spChg chg="add del mod">
          <ac:chgData name="Magnus Birk Clausen" userId="5519c093-27d2-4c6e-8884-28f2ca39ff99" providerId="ADAL" clId="{90706438-F3AB-4AF9-A385-04238BD17F32}" dt="2026-01-29T07:26:20.695" v="419" actId="478"/>
          <ac:spMkLst>
            <pc:docMk/>
            <pc:sldMk cId="2675514511" sldId="363"/>
            <ac:spMk id="4" creationId="{1CE0BCEB-AFD2-8482-A99D-CB5EA159FC69}"/>
          </ac:spMkLst>
        </pc:spChg>
        <pc:spChg chg="del mod">
          <ac:chgData name="Magnus Birk Clausen" userId="5519c093-27d2-4c6e-8884-28f2ca39ff99" providerId="ADAL" clId="{90706438-F3AB-4AF9-A385-04238BD17F32}" dt="2026-01-29T07:26:09.894" v="418" actId="478"/>
          <ac:spMkLst>
            <pc:docMk/>
            <pc:sldMk cId="2675514511" sldId="363"/>
            <ac:spMk id="5" creationId="{12815988-C7F7-599B-E1F0-B336291BB7A8}"/>
          </ac:spMkLst>
        </pc:spChg>
        <pc:spChg chg="mod">
          <ac:chgData name="Magnus Birk Clausen" userId="5519c093-27d2-4c6e-8884-28f2ca39ff99" providerId="ADAL" clId="{90706438-F3AB-4AF9-A385-04238BD17F32}" dt="2026-01-29T07:28:41.169" v="511" actId="1076"/>
          <ac:spMkLst>
            <pc:docMk/>
            <pc:sldMk cId="2675514511" sldId="363"/>
            <ac:spMk id="6" creationId="{A80735C5-7E67-43AD-3204-8B0328C3B473}"/>
          </ac:spMkLst>
        </pc:spChg>
      </pc:sldChg>
      <pc:sldChg chg="modSp add del mod">
        <pc:chgData name="Magnus Birk Clausen" userId="5519c093-27d2-4c6e-8884-28f2ca39ff99" providerId="ADAL" clId="{90706438-F3AB-4AF9-A385-04238BD17F32}" dt="2026-01-29T07:43:38.861" v="878" actId="47"/>
        <pc:sldMkLst>
          <pc:docMk/>
          <pc:sldMk cId="1825299727" sldId="364"/>
        </pc:sldMkLst>
        <pc:spChg chg="mod">
          <ac:chgData name="Magnus Birk Clausen" userId="5519c093-27d2-4c6e-8884-28f2ca39ff99" providerId="ADAL" clId="{90706438-F3AB-4AF9-A385-04238BD17F32}" dt="2026-01-28T14:16:45.015" v="381" actId="14100"/>
          <ac:spMkLst>
            <pc:docMk/>
            <pc:sldMk cId="1825299727" sldId="364"/>
            <ac:spMk id="4" creationId="{A1CC74E9-3286-4070-CE97-2785E7801519}"/>
          </ac:spMkLst>
        </pc:spChg>
      </pc:sldChg>
      <pc:sldChg chg="modSp add mod">
        <pc:chgData name="Magnus Birk Clausen" userId="5519c093-27d2-4c6e-8884-28f2ca39ff99" providerId="ADAL" clId="{90706438-F3AB-4AF9-A385-04238BD17F32}" dt="2026-01-29T07:38:10.654" v="587" actId="1076"/>
        <pc:sldMkLst>
          <pc:docMk/>
          <pc:sldMk cId="1615945875" sldId="8627"/>
        </pc:sldMkLst>
        <pc:spChg chg="mod">
          <ac:chgData name="Magnus Birk Clausen" userId="5519c093-27d2-4c6e-8884-28f2ca39ff99" providerId="ADAL" clId="{90706438-F3AB-4AF9-A385-04238BD17F32}" dt="2026-01-29T07:38:10.654" v="587" actId="1076"/>
          <ac:spMkLst>
            <pc:docMk/>
            <pc:sldMk cId="1615945875" sldId="8627"/>
            <ac:spMk id="6" creationId="{302B0306-0BA2-1C60-42F7-F20369C25FFE}"/>
          </ac:spMkLst>
        </pc:spChg>
        <pc:spChg chg="mod">
          <ac:chgData name="Magnus Birk Clausen" userId="5519c093-27d2-4c6e-8884-28f2ca39ff99" providerId="ADAL" clId="{90706438-F3AB-4AF9-A385-04238BD17F32}" dt="2026-01-29T07:38:03.422" v="586" actId="255"/>
          <ac:spMkLst>
            <pc:docMk/>
            <pc:sldMk cId="1615945875" sldId="8627"/>
            <ac:spMk id="9" creationId="{4C0BA223-8200-46E1-C568-79C2C4642FFD}"/>
          </ac:spMkLst>
        </pc:spChg>
      </pc:sldChg>
      <pc:sldChg chg="add">
        <pc:chgData name="Magnus Birk Clausen" userId="5519c093-27d2-4c6e-8884-28f2ca39ff99" providerId="ADAL" clId="{90706438-F3AB-4AF9-A385-04238BD17F32}" dt="2026-01-29T07:39:42.198" v="590" actId="2890"/>
        <pc:sldMkLst>
          <pc:docMk/>
          <pc:sldMk cId="4098208165" sldId="86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4802F0BD-2851-EF18-CF5C-249E07A222BF}"/>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64C083FE-7DCF-86E4-B95C-3A7B19CD7CD8}"/>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0CF53C-AEB0-4604-83B7-1AB5E46FDD3B}" type="datetimeFigureOut">
              <a:rPr lang="da-DK" smtClean="0"/>
              <a:t>29-01-2026</a:t>
            </a:fld>
            <a:endParaRPr lang="da-DK"/>
          </a:p>
        </p:txBody>
      </p:sp>
      <p:sp>
        <p:nvSpPr>
          <p:cNvPr id="4" name="Pladsholder til sidefod 3">
            <a:extLst>
              <a:ext uri="{FF2B5EF4-FFF2-40B4-BE49-F238E27FC236}">
                <a16:creationId xmlns:a16="http://schemas.microsoft.com/office/drawing/2014/main" id="{9A041D0B-AF08-D446-6775-B5863AF57899}"/>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2CB47973-A12D-AC9D-7000-63A87135F706}"/>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C55B305-C7CE-4C33-BFA7-CA8DE1879AA0}" type="slidenum">
              <a:rPr lang="da-DK" smtClean="0"/>
              <a:t>‹nr.›</a:t>
            </a:fld>
            <a:endParaRPr lang="da-DK"/>
          </a:p>
        </p:txBody>
      </p:sp>
    </p:spTree>
    <p:extLst>
      <p:ext uri="{BB962C8B-B14F-4D97-AF65-F5344CB8AC3E}">
        <p14:creationId xmlns:p14="http://schemas.microsoft.com/office/powerpoint/2010/main" val="174151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F6C414A-7B33-4053-9D80-C7EA0A0193EE}" type="datetimeFigureOut">
              <a:rPr lang="da-DK" smtClean="0"/>
              <a:t>29-01-2026</a:t>
            </a:fld>
            <a:endParaRPr lang="da-DK"/>
          </a:p>
        </p:txBody>
      </p:sp>
      <p:sp>
        <p:nvSpPr>
          <p:cNvPr id="4" name="Pladsholder til slidebille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C4F87C5-2181-4236-9669-82078FF92702}" type="slidenum">
              <a:rPr lang="da-DK" smtClean="0"/>
              <a:t>‹nr.›</a:t>
            </a:fld>
            <a:endParaRPr lang="da-DK"/>
          </a:p>
        </p:txBody>
      </p:sp>
    </p:spTree>
    <p:extLst>
      <p:ext uri="{BB962C8B-B14F-4D97-AF65-F5344CB8AC3E}">
        <p14:creationId xmlns:p14="http://schemas.microsoft.com/office/powerpoint/2010/main" val="247929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4F87C5-2181-4236-9669-82078FF92702}" type="slidenum">
              <a:rPr lang="da-DK"/>
              <a:t>2</a:t>
            </a:fld>
            <a:endParaRPr lang="da-DK"/>
          </a:p>
        </p:txBody>
      </p:sp>
    </p:spTree>
    <p:extLst>
      <p:ext uri="{BB962C8B-B14F-4D97-AF65-F5344CB8AC3E}">
        <p14:creationId xmlns:p14="http://schemas.microsoft.com/office/powerpoint/2010/main" val="9594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4F87C5-2181-4236-9669-82078FF92702}" type="slidenum">
              <a:rPr lang="da-DK" smtClean="0"/>
              <a:t>3</a:t>
            </a:fld>
            <a:endParaRPr lang="da-DK"/>
          </a:p>
        </p:txBody>
      </p:sp>
    </p:spTree>
    <p:extLst>
      <p:ext uri="{BB962C8B-B14F-4D97-AF65-F5344CB8AC3E}">
        <p14:creationId xmlns:p14="http://schemas.microsoft.com/office/powerpoint/2010/main" val="62244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CF96-0FB4-A923-02E9-EEEDB5E36D7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F9899C5-D21E-37D5-A0E4-E2BBABD003B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2AA9A21-B89C-0608-E133-8B1361216D0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7A92D61B-DE9F-9BD3-9CEA-E2BC66CCA5BD}"/>
              </a:ext>
            </a:extLst>
          </p:cNvPr>
          <p:cNvSpPr>
            <a:spLocks noGrp="1"/>
          </p:cNvSpPr>
          <p:nvPr>
            <p:ph type="sldNum" sz="quarter" idx="5"/>
          </p:nvPr>
        </p:nvSpPr>
        <p:spPr/>
        <p:txBody>
          <a:bodyPr/>
          <a:lstStyle/>
          <a:p>
            <a:fld id="{DC4F87C5-2181-4236-9669-82078FF92702}" type="slidenum">
              <a:rPr lang="da-DK" smtClean="0"/>
              <a:t>6</a:t>
            </a:fld>
            <a:endParaRPr lang="da-DK"/>
          </a:p>
        </p:txBody>
      </p:sp>
    </p:spTree>
    <p:extLst>
      <p:ext uri="{BB962C8B-B14F-4D97-AF65-F5344CB8AC3E}">
        <p14:creationId xmlns:p14="http://schemas.microsoft.com/office/powerpoint/2010/main" val="390380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3FC9A-29DC-6CBE-D1FC-2A5C2E966CF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B250A19-20BD-5E52-99FB-2F7AA69DB74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E2E8174-DCEA-1EFE-7868-D0B6A8E1096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F4CE3ED-B14F-403B-677D-05D4978DC9D6}"/>
              </a:ext>
            </a:extLst>
          </p:cNvPr>
          <p:cNvSpPr>
            <a:spLocks noGrp="1"/>
          </p:cNvSpPr>
          <p:nvPr>
            <p:ph type="sldNum" sz="quarter" idx="5"/>
          </p:nvPr>
        </p:nvSpPr>
        <p:spPr/>
        <p:txBody>
          <a:bodyPr/>
          <a:lstStyle/>
          <a:p>
            <a:fld id="{DC4F87C5-2181-4236-9669-82078FF92702}" type="slidenum">
              <a:rPr lang="da-DK" smtClean="0"/>
              <a:t>8</a:t>
            </a:fld>
            <a:endParaRPr lang="da-DK"/>
          </a:p>
        </p:txBody>
      </p:sp>
    </p:spTree>
    <p:extLst>
      <p:ext uri="{BB962C8B-B14F-4D97-AF65-F5344CB8AC3E}">
        <p14:creationId xmlns:p14="http://schemas.microsoft.com/office/powerpoint/2010/main" val="288174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4F87C5-2181-4236-9669-82078FF92702}" type="slidenum">
              <a:rPr lang="da-DK" smtClean="0"/>
              <a:t>14</a:t>
            </a:fld>
            <a:endParaRPr lang="da-DK"/>
          </a:p>
        </p:txBody>
      </p:sp>
    </p:spTree>
    <p:extLst>
      <p:ext uri="{BB962C8B-B14F-4D97-AF65-F5344CB8AC3E}">
        <p14:creationId xmlns:p14="http://schemas.microsoft.com/office/powerpoint/2010/main" val="146608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74FC6-54C7-14A4-7162-EBBB274A2B7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72BF3F1-8B8D-F90E-B7AC-0A3CF3860A2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CA5627-20BF-433E-EA13-FBD4648C50B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32A291AC-D84C-F933-B2F0-AAC3985F6523}"/>
              </a:ext>
            </a:extLst>
          </p:cNvPr>
          <p:cNvSpPr>
            <a:spLocks noGrp="1"/>
          </p:cNvSpPr>
          <p:nvPr>
            <p:ph type="sldNum" sz="quarter" idx="5"/>
          </p:nvPr>
        </p:nvSpPr>
        <p:spPr/>
        <p:txBody>
          <a:bodyPr/>
          <a:lstStyle/>
          <a:p>
            <a:fld id="{DC4F87C5-2181-4236-9669-82078FF92702}" type="slidenum">
              <a:rPr lang="da-DK" smtClean="0"/>
              <a:t>23</a:t>
            </a:fld>
            <a:endParaRPr lang="da-DK"/>
          </a:p>
        </p:txBody>
      </p:sp>
    </p:spTree>
    <p:extLst>
      <p:ext uri="{BB962C8B-B14F-4D97-AF65-F5344CB8AC3E}">
        <p14:creationId xmlns:p14="http://schemas.microsoft.com/office/powerpoint/2010/main" val="4210867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med bille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28A77B-FC65-9A76-20E5-63D5D2A5084A}"/>
              </a:ext>
            </a:extLst>
          </p:cNvPr>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65C0BF5F-E1D2-E73B-47D8-D6AAC391559F}"/>
              </a:ext>
            </a:extLst>
          </p:cNvPr>
          <p:cNvSpPr>
            <a:spLocks noGrp="1"/>
          </p:cNvSpPr>
          <p:nvPr>
            <p:ph type="ctrTitle"/>
          </p:nvPr>
        </p:nvSpPr>
        <p:spPr>
          <a:xfrm>
            <a:off x="360000" y="359998"/>
            <a:ext cx="11466000" cy="3960000"/>
          </a:xfrm>
        </p:spPr>
        <p:txBody>
          <a:bodyPr anchor="t"/>
          <a:lstStyle>
            <a:lvl1pPr algn="l">
              <a:defRPr sz="6000">
                <a:solidFill>
                  <a:schemeClr val="accent2"/>
                </a:solidFill>
              </a:defRPr>
            </a:lvl1pPr>
          </a:lstStyle>
          <a:p>
            <a:r>
              <a:rPr lang="da-DK"/>
              <a:t>Klik for at redigere titeltypografien i masteren</a:t>
            </a:r>
          </a:p>
        </p:txBody>
      </p:sp>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10267200" y="5551200"/>
            <a:ext cx="1558800" cy="943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
        <p:nvSpPr>
          <p:cNvPr id="4" name="Subtitle 2">
            <a:extLst>
              <a:ext uri="{FF2B5EF4-FFF2-40B4-BE49-F238E27FC236}">
                <a16:creationId xmlns:a16="http://schemas.microsoft.com/office/drawing/2014/main" id="{968A3880-940B-36EA-6702-6BD739CBC145}"/>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60799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slide nåletræ 1 større headline">
    <p:bg>
      <p:bgPr>
        <a:solidFill>
          <a:schemeClr val="accent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10170000" y="5810400"/>
            <a:ext cx="1656000" cy="684000"/>
          </a:xfrm>
          <a:prstGeom prst="rect">
            <a:avLst/>
          </a:prstGeom>
          <a:blipFill>
            <a:blip r:embed="rId2"/>
            <a:stretch>
              <a:fillRect/>
            </a:stretch>
          </a:blipFill>
        </p:spPr>
        <p:txBody>
          <a:bodyPr/>
          <a:lstStyle>
            <a:lvl1pPr marL="0" indent="0">
              <a:buNone/>
              <a:defRPr sz="100">
                <a:solidFill>
                  <a:schemeClr val="accent1"/>
                </a:solidFill>
              </a:defRPr>
            </a:lvl1pPr>
          </a:lstStyle>
          <a:p>
            <a:pPr lvl="0"/>
            <a:r>
              <a:rPr lang="da-DK"/>
              <a:t>Klik for at redigere teksttypografierne i masteren</a:t>
            </a:r>
          </a:p>
        </p:txBody>
      </p:sp>
      <p:sp>
        <p:nvSpPr>
          <p:cNvPr id="4" name="Subtitle 2">
            <a:extLst>
              <a:ext uri="{FF2B5EF4-FFF2-40B4-BE49-F238E27FC236}">
                <a16:creationId xmlns:a16="http://schemas.microsoft.com/office/drawing/2014/main" id="{07814F66-AAA6-3408-4967-81E9BAEADA62}"/>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3" name="Title 1">
            <a:extLst>
              <a:ext uri="{FF2B5EF4-FFF2-40B4-BE49-F238E27FC236}">
                <a16:creationId xmlns:a16="http://schemas.microsoft.com/office/drawing/2014/main" id="{1896B6E2-32B1-569D-C9AA-C04E403B13A1}"/>
              </a:ext>
            </a:extLst>
          </p:cNvPr>
          <p:cNvSpPr>
            <a:spLocks noGrp="1"/>
          </p:cNvSpPr>
          <p:nvPr>
            <p:ph type="ctrTitle"/>
          </p:nvPr>
        </p:nvSpPr>
        <p:spPr>
          <a:xfrm>
            <a:off x="360000" y="359998"/>
            <a:ext cx="11466000" cy="3960000"/>
          </a:xfrm>
        </p:spPr>
        <p:txBody>
          <a:bodyPr anchor="t"/>
          <a:lstStyle>
            <a:lvl1pPr algn="l">
              <a:defRPr sz="10000">
                <a:solidFill>
                  <a:schemeClr val="accent2"/>
                </a:solidFill>
              </a:defRPr>
            </a:lvl1pPr>
          </a:lstStyle>
          <a:p>
            <a:r>
              <a:rPr lang="da-DK"/>
              <a:t>Klik for at redigere titeltypografien i masteren</a:t>
            </a:r>
          </a:p>
        </p:txBody>
      </p:sp>
    </p:spTree>
    <p:extLst>
      <p:ext uri="{BB962C8B-B14F-4D97-AF65-F5344CB8AC3E}">
        <p14:creationId xmlns:p14="http://schemas.microsoft.com/office/powerpoint/2010/main" val="83300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lide nåletræ 2">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02E466B-A785-032B-0E69-CBA3410B8822}"/>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pic>
        <p:nvPicPr>
          <p:cNvPr id="8" name="Picture 7" descr="A black background with purple letters&#10;&#10;AI-generated content may be incorrect.">
            <a:extLst>
              <a:ext uri="{FF2B5EF4-FFF2-40B4-BE49-F238E27FC236}">
                <a16:creationId xmlns:a16="http://schemas.microsoft.com/office/drawing/2014/main" id="{9A9A9C70-868A-911D-561C-27FEAB3C82CE}"/>
              </a:ext>
            </a:extLst>
          </p:cNvPr>
          <p:cNvPicPr>
            <a:picLocks noChangeAspect="1"/>
          </p:cNvPicPr>
          <p:nvPr userDrawn="1"/>
        </p:nvPicPr>
        <p:blipFill>
          <a:blip r:embed="rId2"/>
          <a:stretch>
            <a:fillRect/>
          </a:stretch>
        </p:blipFill>
        <p:spPr>
          <a:xfrm>
            <a:off x="3415027" y="3010529"/>
            <a:ext cx="8410973" cy="3483871"/>
          </a:xfrm>
          <a:prstGeom prst="rect">
            <a:avLst/>
          </a:prstGeom>
        </p:spPr>
      </p:pic>
      <p:sp>
        <p:nvSpPr>
          <p:cNvPr id="11" name="Title 1">
            <a:extLst>
              <a:ext uri="{FF2B5EF4-FFF2-40B4-BE49-F238E27FC236}">
                <a16:creationId xmlns:a16="http://schemas.microsoft.com/office/drawing/2014/main" id="{22C47329-9834-9082-D9AF-99E22D31847F}"/>
              </a:ext>
            </a:extLst>
          </p:cNvPr>
          <p:cNvSpPr>
            <a:spLocks noGrp="1"/>
          </p:cNvSpPr>
          <p:nvPr>
            <p:ph type="ctrTitle"/>
          </p:nvPr>
        </p:nvSpPr>
        <p:spPr>
          <a:xfrm>
            <a:off x="360000" y="359998"/>
            <a:ext cx="11466000" cy="1736854"/>
          </a:xfrm>
        </p:spPr>
        <p:txBody>
          <a:bodyPr anchor="t"/>
          <a:lstStyle>
            <a:lvl1pPr algn="l">
              <a:defRPr sz="6000">
                <a:solidFill>
                  <a:schemeClr val="accent2"/>
                </a:solidFill>
              </a:defRPr>
            </a:lvl1pPr>
          </a:lstStyle>
          <a:p>
            <a:r>
              <a:rPr lang="da-DK"/>
              <a:t>Klik for at redigere titeltypografien i masteren</a:t>
            </a:r>
          </a:p>
        </p:txBody>
      </p:sp>
    </p:spTree>
    <p:extLst>
      <p:ext uri="{BB962C8B-B14F-4D97-AF65-F5344CB8AC3E}">
        <p14:creationId xmlns:p14="http://schemas.microsoft.com/office/powerpoint/2010/main" val="8010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slide nåletræ 3">
    <p:bg>
      <p:bgPr>
        <a:solidFill>
          <a:schemeClr val="accent1"/>
        </a:solidFill>
        <a:effectLst/>
      </p:bgPr>
    </p:bg>
    <p:spTree>
      <p:nvGrpSpPr>
        <p:cNvPr id="1" name=""/>
        <p:cNvGrpSpPr/>
        <p:nvPr/>
      </p:nvGrpSpPr>
      <p:grpSpPr>
        <a:xfrm>
          <a:off x="0" y="0"/>
          <a:ext cx="0" cy="0"/>
          <a:chOff x="0" y="0"/>
          <a:chExt cx="0" cy="0"/>
        </a:xfrm>
      </p:grpSpPr>
      <p:pic>
        <p:nvPicPr>
          <p:cNvPr id="7" name="Picture 6" descr="A black background with purple text&#10;&#10;AI-generated content may be incorrect.">
            <a:extLst>
              <a:ext uri="{FF2B5EF4-FFF2-40B4-BE49-F238E27FC236}">
                <a16:creationId xmlns:a16="http://schemas.microsoft.com/office/drawing/2014/main" id="{46298256-F1EA-79A6-E1D7-64E97A6973E2}"/>
              </a:ext>
            </a:extLst>
          </p:cNvPr>
          <p:cNvPicPr>
            <a:picLocks noChangeAspect="1"/>
          </p:cNvPicPr>
          <p:nvPr userDrawn="1"/>
        </p:nvPicPr>
        <p:blipFill>
          <a:blip r:embed="rId2"/>
          <a:stretch>
            <a:fillRect/>
          </a:stretch>
        </p:blipFill>
        <p:spPr>
          <a:xfrm>
            <a:off x="3012305" y="983605"/>
            <a:ext cx="8823978" cy="5510795"/>
          </a:xfrm>
          <a:prstGeom prst="rect">
            <a:avLst/>
          </a:prstGeom>
        </p:spPr>
      </p:pic>
      <p:sp>
        <p:nvSpPr>
          <p:cNvPr id="2" name="Title 1">
            <a:extLst>
              <a:ext uri="{FF2B5EF4-FFF2-40B4-BE49-F238E27FC236}">
                <a16:creationId xmlns:a16="http://schemas.microsoft.com/office/drawing/2014/main" id="{65C0BF5F-E1D2-E73B-47D8-D6AAC391559F}"/>
              </a:ext>
            </a:extLst>
          </p:cNvPr>
          <p:cNvSpPr>
            <a:spLocks noGrp="1"/>
          </p:cNvSpPr>
          <p:nvPr>
            <p:ph type="ctrTitle"/>
          </p:nvPr>
        </p:nvSpPr>
        <p:spPr>
          <a:xfrm>
            <a:off x="360000" y="359998"/>
            <a:ext cx="6492084" cy="3069002"/>
          </a:xfrm>
        </p:spPr>
        <p:txBody>
          <a:bodyPr anchor="t"/>
          <a:lstStyle>
            <a:lvl1pPr algn="l">
              <a:defRPr sz="6000">
                <a:solidFill>
                  <a:schemeClr val="accent2"/>
                </a:solidFill>
              </a:defRPr>
            </a:lvl1pPr>
          </a:lstStyle>
          <a:p>
            <a:r>
              <a:rPr lang="da-DK"/>
              <a:t>Klik for at redigere titeltypografien i masteren</a:t>
            </a:r>
          </a:p>
        </p:txBody>
      </p:sp>
      <p:sp>
        <p:nvSpPr>
          <p:cNvPr id="4" name="Subtitle 2">
            <a:extLst>
              <a:ext uri="{FF2B5EF4-FFF2-40B4-BE49-F238E27FC236}">
                <a16:creationId xmlns:a16="http://schemas.microsoft.com/office/drawing/2014/main" id="{864D108C-3B95-D757-9CC3-FFA50DBB42CD}"/>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86949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viol 1">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p>
            <a:fld id="{8D804CCE-291A-438E-8424-20D0C2D9940B}"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p>
            <a:fld id="{BF74E3FE-3BF2-42F7-B581-809F2FA8EECA}" type="slidenum">
              <a:rPr lang="da-DK" smtClean="0"/>
              <a:pPr/>
              <a:t>‹nr.›</a:t>
            </a:fld>
            <a:endParaRPr lang="da-DK"/>
          </a:p>
        </p:txBody>
      </p:sp>
      <p:sp>
        <p:nvSpPr>
          <p:cNvPr id="6" name="Title 1">
            <a:extLst>
              <a:ext uri="{FF2B5EF4-FFF2-40B4-BE49-F238E27FC236}">
                <a16:creationId xmlns:a16="http://schemas.microsoft.com/office/drawing/2014/main" id="{0B82DCFA-6358-7624-BE89-D537C5ABB603}"/>
              </a:ext>
            </a:extLst>
          </p:cNvPr>
          <p:cNvSpPr>
            <a:spLocks noGrp="1"/>
          </p:cNvSpPr>
          <p:nvPr>
            <p:ph type="title" hasCustomPrompt="1"/>
          </p:nvPr>
        </p:nvSpPr>
        <p:spPr>
          <a:xfrm>
            <a:off x="359999" y="360000"/>
            <a:ext cx="11466001" cy="4401148"/>
          </a:xfrm>
        </p:spPr>
        <p:txBody>
          <a:bodyPr/>
          <a:lstStyle>
            <a:lvl1pPr>
              <a:defRPr sz="10000"/>
            </a:lvl1pPr>
          </a:lstStyle>
          <a:p>
            <a:r>
              <a:rPr lang="en-US"/>
              <a:t>Breaker slide</a:t>
            </a:r>
            <a:endParaRPr lang="da-DK"/>
          </a:p>
        </p:txBody>
      </p:sp>
    </p:spTree>
    <p:extLst>
      <p:ext uri="{BB962C8B-B14F-4D97-AF65-F5344CB8AC3E}">
        <p14:creationId xmlns:p14="http://schemas.microsoft.com/office/powerpoint/2010/main" val="1203092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 viol 2">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3042779-2D00-5E70-9ABD-30919C60E234}"/>
              </a:ext>
            </a:extLst>
          </p:cNvPr>
          <p:cNvSpPr>
            <a:spLocks noGrp="1"/>
          </p:cNvSpPr>
          <p:nvPr>
            <p:ph type="pic" sz="quarter" idx="13"/>
          </p:nvPr>
        </p:nvSpPr>
        <p:spPr>
          <a:xfrm rot="1500000">
            <a:off x="7351369" y="1335049"/>
            <a:ext cx="3657600" cy="4572000"/>
          </a:xfrm>
          <a:solidFill>
            <a:schemeClr val="bg1">
              <a:lumMod val="95000"/>
            </a:schemeClr>
          </a:solidFill>
        </p:spPr>
        <p:txBody>
          <a:bodyPr/>
          <a:lstStyle>
            <a:lvl1pPr marL="0" indent="0" algn="ctr">
              <a:buNone/>
              <a:defRPr/>
            </a:lvl1pPr>
          </a:lstStyle>
          <a:p>
            <a:r>
              <a:rPr lang="da-DK"/>
              <a:t>Klik på ikonet for at tilføje et billede</a:t>
            </a:r>
          </a:p>
        </p:txBody>
      </p:sp>
      <p:sp>
        <p:nvSpPr>
          <p:cNvPr id="2" name="Title 1">
            <a:extLst>
              <a:ext uri="{FF2B5EF4-FFF2-40B4-BE49-F238E27FC236}">
                <a16:creationId xmlns:a16="http://schemas.microsoft.com/office/drawing/2014/main" id="{F1AB3481-4346-336E-2DBB-4C8EFA9DC417}"/>
              </a:ext>
            </a:extLst>
          </p:cNvPr>
          <p:cNvSpPr>
            <a:spLocks noGrp="1"/>
          </p:cNvSpPr>
          <p:nvPr>
            <p:ph type="title" hasCustomPrompt="1"/>
          </p:nvPr>
        </p:nvSpPr>
        <p:spPr>
          <a:xfrm>
            <a:off x="359999" y="360000"/>
            <a:ext cx="11466001" cy="4401148"/>
          </a:xfrm>
        </p:spPr>
        <p:txBody>
          <a:bodyPr/>
          <a:lstStyle>
            <a:lvl1pPr>
              <a:defRPr sz="10000"/>
            </a:lvl1pPr>
          </a:lstStyle>
          <a:p>
            <a:r>
              <a:rPr lang="en-US"/>
              <a:t>Breaker slide</a:t>
            </a:r>
            <a:endParaRPr lang="da-DK"/>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p>
            <a:fld id="{41E6030D-DDE7-496A-A152-4F90E8818F61}"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p>
            <a:fld id="{BF74E3FE-3BF2-42F7-B581-809F2FA8EECA}" type="slidenum">
              <a:rPr lang="da-DK" smtClean="0"/>
              <a:pPr/>
              <a:t>‹nr.›</a:t>
            </a:fld>
            <a:endParaRPr lang="da-DK"/>
          </a:p>
        </p:txBody>
      </p:sp>
    </p:spTree>
    <p:extLst>
      <p:ext uri="{BB962C8B-B14F-4D97-AF65-F5344CB8AC3E}">
        <p14:creationId xmlns:p14="http://schemas.microsoft.com/office/powerpoint/2010/main" val="417690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 viol 3">
    <p:bg>
      <p:bgPr>
        <a:solidFill>
          <a:schemeClr val="accent2"/>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518BDFE-4282-D242-9069-AF5C99D75E19}"/>
              </a:ext>
            </a:extLst>
          </p:cNvPr>
          <p:cNvSpPr>
            <a:spLocks noGrp="1"/>
          </p:cNvSpPr>
          <p:nvPr>
            <p:ph type="subTitle" idx="1" hasCustomPrompt="1"/>
          </p:nvPr>
        </p:nvSpPr>
        <p:spPr>
          <a:xfrm rot="2700000">
            <a:off x="3957307" y="-2083115"/>
            <a:ext cx="7436472" cy="8571577"/>
          </a:xfrm>
        </p:spPr>
        <p:txBody>
          <a:bodyPr wrap="square">
            <a:spAutoFit/>
          </a:bodyPr>
          <a:lstStyle>
            <a:lvl1pPr marL="0" indent="0" algn="r">
              <a:buNone/>
              <a:defRPr sz="55700">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1</a:t>
            </a:r>
          </a:p>
        </p:txBody>
      </p:sp>
      <p:sp>
        <p:nvSpPr>
          <p:cNvPr id="2" name="Title 1">
            <a:extLst>
              <a:ext uri="{FF2B5EF4-FFF2-40B4-BE49-F238E27FC236}">
                <a16:creationId xmlns:a16="http://schemas.microsoft.com/office/drawing/2014/main" id="{F1AB3481-4346-336E-2DBB-4C8EFA9DC417}"/>
              </a:ext>
            </a:extLst>
          </p:cNvPr>
          <p:cNvSpPr>
            <a:spLocks noGrp="1"/>
          </p:cNvSpPr>
          <p:nvPr>
            <p:ph type="title" hasCustomPrompt="1"/>
          </p:nvPr>
        </p:nvSpPr>
        <p:spPr>
          <a:xfrm>
            <a:off x="359999" y="360000"/>
            <a:ext cx="8328289" cy="1880868"/>
          </a:xfrm>
        </p:spPr>
        <p:txBody>
          <a:bodyPr/>
          <a:lstStyle>
            <a:lvl1pPr>
              <a:defRPr sz="4200"/>
            </a:lvl1pPr>
          </a:lstStyle>
          <a:p>
            <a:r>
              <a:rPr lang="en-US"/>
              <a:t>Breaker slide</a:t>
            </a:r>
            <a:endParaRPr lang="da-DK"/>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p>
            <a:fld id="{F517A9DF-07FB-43B4-A077-DD6D1119F1DF}"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p>
            <a:fld id="{BF74E3FE-3BF2-42F7-B581-809F2FA8EECA}" type="slidenum">
              <a:rPr lang="da-DK" smtClean="0"/>
              <a:pPr/>
              <a:t>‹nr.›</a:t>
            </a:fld>
            <a:endParaRPr lang="da-DK"/>
          </a:p>
        </p:txBody>
      </p:sp>
    </p:spTree>
    <p:extLst>
      <p:ext uri="{BB962C8B-B14F-4D97-AF65-F5344CB8AC3E}">
        <p14:creationId xmlns:p14="http://schemas.microsoft.com/office/powerpoint/2010/main" val="2031517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viol 4">
    <p:bg>
      <p:bgPr>
        <a:solidFill>
          <a:schemeClr val="accent2"/>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518BDFE-4282-D242-9069-AF5C99D75E19}"/>
              </a:ext>
            </a:extLst>
          </p:cNvPr>
          <p:cNvSpPr>
            <a:spLocks noGrp="1"/>
          </p:cNvSpPr>
          <p:nvPr>
            <p:ph type="subTitle" idx="1" hasCustomPrompt="1"/>
          </p:nvPr>
        </p:nvSpPr>
        <p:spPr>
          <a:xfrm rot="900000">
            <a:off x="4435164" y="-1365844"/>
            <a:ext cx="7436472" cy="8571577"/>
          </a:xfrm>
        </p:spPr>
        <p:txBody>
          <a:bodyPr wrap="square">
            <a:spAutoFit/>
          </a:bodyPr>
          <a:lstStyle>
            <a:lvl1pPr marL="0" indent="0" algn="r">
              <a:buNone/>
              <a:defRPr sz="55700">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2</a:t>
            </a:r>
          </a:p>
        </p:txBody>
      </p:sp>
      <p:sp>
        <p:nvSpPr>
          <p:cNvPr id="2" name="Title 1">
            <a:extLst>
              <a:ext uri="{FF2B5EF4-FFF2-40B4-BE49-F238E27FC236}">
                <a16:creationId xmlns:a16="http://schemas.microsoft.com/office/drawing/2014/main" id="{F1AB3481-4346-336E-2DBB-4C8EFA9DC417}"/>
              </a:ext>
            </a:extLst>
          </p:cNvPr>
          <p:cNvSpPr>
            <a:spLocks noGrp="1"/>
          </p:cNvSpPr>
          <p:nvPr>
            <p:ph type="title" hasCustomPrompt="1"/>
          </p:nvPr>
        </p:nvSpPr>
        <p:spPr>
          <a:xfrm>
            <a:off x="359999" y="360000"/>
            <a:ext cx="8328289" cy="1880868"/>
          </a:xfrm>
        </p:spPr>
        <p:txBody>
          <a:bodyPr/>
          <a:lstStyle>
            <a:lvl1pPr>
              <a:defRPr sz="4200"/>
            </a:lvl1pPr>
          </a:lstStyle>
          <a:p>
            <a:r>
              <a:rPr lang="en-US"/>
              <a:t>Breaker slide</a:t>
            </a:r>
            <a:endParaRPr lang="da-DK"/>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p>
            <a:fld id="{E2517CDD-1C82-42E8-9951-40B296EE1914}"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p>
            <a:fld id="{BF74E3FE-3BF2-42F7-B581-809F2FA8EECA}" type="slidenum">
              <a:rPr lang="da-DK" smtClean="0"/>
              <a:pPr/>
              <a:t>‹nr.›</a:t>
            </a:fld>
            <a:endParaRPr lang="da-DK"/>
          </a:p>
        </p:txBody>
      </p:sp>
    </p:spTree>
    <p:extLst>
      <p:ext uri="{BB962C8B-B14F-4D97-AF65-F5344CB8AC3E}">
        <p14:creationId xmlns:p14="http://schemas.microsoft.com/office/powerpoint/2010/main" val="616586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viol 5">
    <p:bg>
      <p:bgPr>
        <a:solidFill>
          <a:schemeClr val="accent2"/>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518BDFE-4282-D242-9069-AF5C99D75E19}"/>
              </a:ext>
            </a:extLst>
          </p:cNvPr>
          <p:cNvSpPr>
            <a:spLocks noGrp="1"/>
          </p:cNvSpPr>
          <p:nvPr>
            <p:ph type="subTitle" idx="1" hasCustomPrompt="1"/>
          </p:nvPr>
        </p:nvSpPr>
        <p:spPr>
          <a:xfrm rot="20108239">
            <a:off x="4560525" y="22590"/>
            <a:ext cx="7436472" cy="8571577"/>
          </a:xfrm>
        </p:spPr>
        <p:txBody>
          <a:bodyPr wrap="square">
            <a:spAutoFit/>
          </a:bodyPr>
          <a:lstStyle>
            <a:lvl1pPr marL="0" indent="0" algn="r">
              <a:buNone/>
              <a:defRPr sz="55700">
                <a:solidFill>
                  <a:schemeClr val="accent1"/>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3</a:t>
            </a:r>
          </a:p>
        </p:txBody>
      </p:sp>
      <p:sp>
        <p:nvSpPr>
          <p:cNvPr id="2" name="Title 1">
            <a:extLst>
              <a:ext uri="{FF2B5EF4-FFF2-40B4-BE49-F238E27FC236}">
                <a16:creationId xmlns:a16="http://schemas.microsoft.com/office/drawing/2014/main" id="{F1AB3481-4346-336E-2DBB-4C8EFA9DC417}"/>
              </a:ext>
            </a:extLst>
          </p:cNvPr>
          <p:cNvSpPr>
            <a:spLocks noGrp="1"/>
          </p:cNvSpPr>
          <p:nvPr>
            <p:ph type="title" hasCustomPrompt="1"/>
          </p:nvPr>
        </p:nvSpPr>
        <p:spPr>
          <a:xfrm>
            <a:off x="359999" y="360000"/>
            <a:ext cx="8328289" cy="1880868"/>
          </a:xfrm>
        </p:spPr>
        <p:txBody>
          <a:bodyPr/>
          <a:lstStyle>
            <a:lvl1pPr>
              <a:defRPr sz="4200">
                <a:solidFill>
                  <a:schemeClr val="accent1"/>
                </a:solidFill>
              </a:defRPr>
            </a:lvl1pPr>
          </a:lstStyle>
          <a:p>
            <a:r>
              <a:rPr lang="en-US"/>
              <a:t>Breaker slide</a:t>
            </a:r>
            <a:endParaRPr lang="da-DK"/>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lvl1pPr>
              <a:defRPr>
                <a:solidFill>
                  <a:schemeClr val="accent1"/>
                </a:solidFill>
              </a:defRPr>
            </a:lvl1pPr>
          </a:lstStyle>
          <a:p>
            <a:fld id="{E6B33874-BF36-4832-94B0-A5EA63EBD6CB}"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Tree>
    <p:extLst>
      <p:ext uri="{BB962C8B-B14F-4D97-AF65-F5344CB8AC3E}">
        <p14:creationId xmlns:p14="http://schemas.microsoft.com/office/powerpoint/2010/main" val="1457092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nåletræ 1">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lvl1pPr>
              <a:defRPr>
                <a:solidFill>
                  <a:schemeClr val="accent2"/>
                </a:solidFill>
              </a:defRPr>
            </a:lvl1pPr>
          </a:lstStyle>
          <a:p>
            <a:fld id="{CCD601A6-A410-4B40-BE44-EC8995A2391C}"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lvl1pPr>
              <a:defRPr>
                <a:solidFill>
                  <a:schemeClr val="accent2"/>
                </a:solidFill>
              </a:defRPr>
            </a:lvl1p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6" name="Title 1">
            <a:extLst>
              <a:ext uri="{FF2B5EF4-FFF2-40B4-BE49-F238E27FC236}">
                <a16:creationId xmlns:a16="http://schemas.microsoft.com/office/drawing/2014/main" id="{49379FB0-9D69-C19C-3F15-A26BC5B60476}"/>
              </a:ext>
            </a:extLst>
          </p:cNvPr>
          <p:cNvSpPr>
            <a:spLocks noGrp="1"/>
          </p:cNvSpPr>
          <p:nvPr>
            <p:ph type="title" hasCustomPrompt="1"/>
          </p:nvPr>
        </p:nvSpPr>
        <p:spPr>
          <a:xfrm>
            <a:off x="359999" y="360000"/>
            <a:ext cx="11466001" cy="4401148"/>
          </a:xfrm>
        </p:spPr>
        <p:txBody>
          <a:bodyPr/>
          <a:lstStyle>
            <a:lvl1pPr>
              <a:defRPr sz="10000">
                <a:solidFill>
                  <a:schemeClr val="accent2"/>
                </a:solidFill>
              </a:defRPr>
            </a:lvl1pPr>
          </a:lstStyle>
          <a:p>
            <a:r>
              <a:rPr lang="en-US"/>
              <a:t>Breaker slide</a:t>
            </a:r>
            <a:endParaRPr lang="da-DK"/>
          </a:p>
        </p:txBody>
      </p:sp>
    </p:spTree>
    <p:extLst>
      <p:ext uri="{BB962C8B-B14F-4D97-AF65-F5344CB8AC3E}">
        <p14:creationId xmlns:p14="http://schemas.microsoft.com/office/powerpoint/2010/main" val="383625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med billed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396C25-C108-A0B6-3CA7-26CE2B2AF174}"/>
              </a:ext>
            </a:extLst>
          </p:cNvPr>
          <p:cNvSpPr>
            <a:spLocks noGrp="1"/>
          </p:cNvSpPr>
          <p:nvPr>
            <p:ph type="pic" sz="quarter" idx="13"/>
          </p:nvPr>
        </p:nvSpPr>
        <p:spPr>
          <a:xfrm>
            <a:off x="0" y="0"/>
            <a:ext cx="12192000" cy="6858000"/>
          </a:xfrm>
          <a:solidFill>
            <a:schemeClr val="bg1">
              <a:lumMod val="95000"/>
            </a:schemeClr>
          </a:solidFill>
        </p:spPr>
        <p:txBody>
          <a:bodyPr/>
          <a:lstStyle>
            <a:lvl1pPr marL="0" indent="0" algn="ctr">
              <a:buNone/>
              <a:defRPr/>
            </a:lvl1pPr>
          </a:lstStyle>
          <a:p>
            <a:r>
              <a:rPr lang="da-DK"/>
              <a:t>Klik på ikonet for at tilføje et billede</a:t>
            </a:r>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lvl1pPr>
              <a:defRPr>
                <a:solidFill>
                  <a:schemeClr val="accent2"/>
                </a:solidFill>
              </a:defRPr>
            </a:lvl1pPr>
          </a:lstStyle>
          <a:p>
            <a:fld id="{763CA5D7-E047-4AC8-8723-3305CDADD6D9}"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lvl1pPr>
              <a:defRPr>
                <a:solidFill>
                  <a:schemeClr val="accent2"/>
                </a:solidFill>
              </a:defRPr>
            </a:lvl1p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8" name="Title 1">
            <a:extLst>
              <a:ext uri="{FF2B5EF4-FFF2-40B4-BE49-F238E27FC236}">
                <a16:creationId xmlns:a16="http://schemas.microsoft.com/office/drawing/2014/main" id="{CD0BFEBB-4520-57D6-00E3-1D67241ACC64}"/>
              </a:ext>
            </a:extLst>
          </p:cNvPr>
          <p:cNvSpPr>
            <a:spLocks noGrp="1"/>
          </p:cNvSpPr>
          <p:nvPr>
            <p:ph type="title" hasCustomPrompt="1"/>
          </p:nvPr>
        </p:nvSpPr>
        <p:spPr>
          <a:xfrm>
            <a:off x="359999" y="360000"/>
            <a:ext cx="11466001" cy="4401148"/>
          </a:xfrm>
        </p:spPr>
        <p:txBody>
          <a:bodyPr/>
          <a:lstStyle>
            <a:lvl1pPr>
              <a:defRPr sz="10000">
                <a:solidFill>
                  <a:schemeClr val="accent2"/>
                </a:solidFill>
              </a:defRPr>
            </a:lvl1pPr>
          </a:lstStyle>
          <a:p>
            <a:r>
              <a:rPr lang="en-US"/>
              <a:t>Breaker slide</a:t>
            </a:r>
            <a:endParaRPr lang="da-DK"/>
          </a:p>
        </p:txBody>
      </p:sp>
    </p:spTree>
    <p:extLst>
      <p:ext uri="{BB962C8B-B14F-4D97-AF65-F5344CB8AC3E}">
        <p14:creationId xmlns:p14="http://schemas.microsoft.com/office/powerpoint/2010/main" val="174945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med billede større headlin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28A77B-FC65-9A76-20E5-63D5D2A5084A}"/>
              </a:ext>
            </a:extLst>
          </p:cNvPr>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2" name="Title 1">
            <a:extLst>
              <a:ext uri="{FF2B5EF4-FFF2-40B4-BE49-F238E27FC236}">
                <a16:creationId xmlns:a16="http://schemas.microsoft.com/office/drawing/2014/main" id="{65C0BF5F-E1D2-E73B-47D8-D6AAC391559F}"/>
              </a:ext>
            </a:extLst>
          </p:cNvPr>
          <p:cNvSpPr>
            <a:spLocks noGrp="1"/>
          </p:cNvSpPr>
          <p:nvPr>
            <p:ph type="ctrTitle"/>
          </p:nvPr>
        </p:nvSpPr>
        <p:spPr>
          <a:xfrm>
            <a:off x="360000" y="359998"/>
            <a:ext cx="11466000" cy="3960000"/>
          </a:xfrm>
        </p:spPr>
        <p:txBody>
          <a:bodyPr anchor="t"/>
          <a:lstStyle>
            <a:lvl1pPr algn="l">
              <a:defRPr sz="10000">
                <a:solidFill>
                  <a:schemeClr val="accent2"/>
                </a:solidFill>
              </a:defRPr>
            </a:lvl1pPr>
          </a:lstStyle>
          <a:p>
            <a:r>
              <a:rPr lang="da-DK"/>
              <a:t>Klik for at redigere titeltypografien i masteren</a:t>
            </a:r>
          </a:p>
        </p:txBody>
      </p:sp>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10267200" y="5551200"/>
            <a:ext cx="1558800" cy="943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
        <p:nvSpPr>
          <p:cNvPr id="4" name="Subtitle 2">
            <a:extLst>
              <a:ext uri="{FF2B5EF4-FFF2-40B4-BE49-F238E27FC236}">
                <a16:creationId xmlns:a16="http://schemas.microsoft.com/office/drawing/2014/main" id="{968A3880-940B-36EA-6702-6BD739CBC145}"/>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0339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nåletræ 2">
    <p:bg>
      <p:bgPr>
        <a:solidFill>
          <a:schemeClr val="accent1"/>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1F3E97DB-9443-2DA9-0A85-DAE35E809D42}"/>
              </a:ext>
            </a:extLst>
          </p:cNvPr>
          <p:cNvSpPr>
            <a:spLocks noGrp="1"/>
          </p:cNvSpPr>
          <p:nvPr>
            <p:ph type="pic" sz="quarter" idx="13"/>
          </p:nvPr>
        </p:nvSpPr>
        <p:spPr>
          <a:xfrm rot="-840000">
            <a:off x="7342420" y="764012"/>
            <a:ext cx="3945600" cy="4932000"/>
          </a:xfrm>
          <a:solidFill>
            <a:schemeClr val="bg1">
              <a:lumMod val="95000"/>
            </a:schemeClr>
          </a:solidFill>
        </p:spPr>
        <p:txBody>
          <a:bodyPr/>
          <a:lstStyle>
            <a:lvl1pPr marL="0" indent="0" algn="ctr">
              <a:buNone/>
              <a:defRPr/>
            </a:lvl1pPr>
          </a:lstStyle>
          <a:p>
            <a:r>
              <a:rPr lang="da-DK"/>
              <a:t>Klik på ikonet for at tilføje et billede</a:t>
            </a:r>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lvl1pPr>
              <a:defRPr>
                <a:solidFill>
                  <a:schemeClr val="accent2"/>
                </a:solidFill>
              </a:defRPr>
            </a:lvl1pPr>
          </a:lstStyle>
          <a:p>
            <a:fld id="{DF677E5E-351E-49CC-ABD6-C9A310E02959}"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lvl1pPr>
              <a:defRPr>
                <a:solidFill>
                  <a:schemeClr val="accent2"/>
                </a:solidFill>
              </a:defRPr>
            </a:lvl1p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6" name="Title 1">
            <a:extLst>
              <a:ext uri="{FF2B5EF4-FFF2-40B4-BE49-F238E27FC236}">
                <a16:creationId xmlns:a16="http://schemas.microsoft.com/office/drawing/2014/main" id="{49379FB0-9D69-C19C-3F15-A26BC5B60476}"/>
              </a:ext>
            </a:extLst>
          </p:cNvPr>
          <p:cNvSpPr>
            <a:spLocks noGrp="1"/>
          </p:cNvSpPr>
          <p:nvPr>
            <p:ph type="title" hasCustomPrompt="1"/>
          </p:nvPr>
        </p:nvSpPr>
        <p:spPr>
          <a:xfrm>
            <a:off x="359999" y="360000"/>
            <a:ext cx="11466001" cy="4401148"/>
          </a:xfrm>
        </p:spPr>
        <p:txBody>
          <a:bodyPr/>
          <a:lstStyle>
            <a:lvl1pPr>
              <a:defRPr sz="10000">
                <a:solidFill>
                  <a:schemeClr val="accent2"/>
                </a:solidFill>
              </a:defRPr>
            </a:lvl1pPr>
          </a:lstStyle>
          <a:p>
            <a:r>
              <a:rPr lang="en-US"/>
              <a:t>Breaker slide</a:t>
            </a:r>
            <a:endParaRPr lang="da-DK"/>
          </a:p>
        </p:txBody>
      </p:sp>
    </p:spTree>
    <p:extLst>
      <p:ext uri="{BB962C8B-B14F-4D97-AF65-F5344CB8AC3E}">
        <p14:creationId xmlns:p14="http://schemas.microsoft.com/office/powerpoint/2010/main" val="143488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nåletræ 3">
    <p:bg>
      <p:bgPr>
        <a:solidFill>
          <a:schemeClr val="accent1"/>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518BDFE-4282-D242-9069-AF5C99D75E19}"/>
              </a:ext>
            </a:extLst>
          </p:cNvPr>
          <p:cNvSpPr>
            <a:spLocks noGrp="1"/>
          </p:cNvSpPr>
          <p:nvPr>
            <p:ph type="subTitle" idx="1" hasCustomPrompt="1"/>
          </p:nvPr>
        </p:nvSpPr>
        <p:spPr>
          <a:xfrm rot="2700000">
            <a:off x="3957307" y="-2083115"/>
            <a:ext cx="7436472" cy="8571577"/>
          </a:xfrm>
        </p:spPr>
        <p:txBody>
          <a:bodyPr wrap="square">
            <a:spAutoFit/>
          </a:bodyPr>
          <a:lstStyle>
            <a:lvl1pPr marL="0" indent="0" algn="r">
              <a:buNone/>
              <a:defRPr sz="5570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1</a:t>
            </a:r>
          </a:p>
        </p:txBody>
      </p:sp>
      <p:sp>
        <p:nvSpPr>
          <p:cNvPr id="2" name="Title 1">
            <a:extLst>
              <a:ext uri="{FF2B5EF4-FFF2-40B4-BE49-F238E27FC236}">
                <a16:creationId xmlns:a16="http://schemas.microsoft.com/office/drawing/2014/main" id="{F1AB3481-4346-336E-2DBB-4C8EFA9DC417}"/>
              </a:ext>
            </a:extLst>
          </p:cNvPr>
          <p:cNvSpPr>
            <a:spLocks noGrp="1"/>
          </p:cNvSpPr>
          <p:nvPr>
            <p:ph type="title" hasCustomPrompt="1"/>
          </p:nvPr>
        </p:nvSpPr>
        <p:spPr>
          <a:xfrm>
            <a:off x="359999" y="360000"/>
            <a:ext cx="8328289" cy="1880868"/>
          </a:xfrm>
        </p:spPr>
        <p:txBody>
          <a:bodyPr/>
          <a:lstStyle>
            <a:lvl1pPr>
              <a:defRPr sz="4200">
                <a:solidFill>
                  <a:schemeClr val="accent2"/>
                </a:solidFill>
              </a:defRPr>
            </a:lvl1pPr>
          </a:lstStyle>
          <a:p>
            <a:r>
              <a:rPr lang="en-US"/>
              <a:t>Breaker slide</a:t>
            </a:r>
            <a:endParaRPr lang="da-DK"/>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lvl1pPr>
              <a:defRPr>
                <a:solidFill>
                  <a:schemeClr val="accent2"/>
                </a:solidFill>
              </a:defRPr>
            </a:lvl1pPr>
          </a:lstStyle>
          <a:p>
            <a:fld id="{A479AB3E-1AA8-4934-8845-8EEF8B4BD787}"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lvl1pPr>
              <a:defRPr>
                <a:solidFill>
                  <a:schemeClr val="accent2"/>
                </a:solidFill>
              </a:defRPr>
            </a:lvl1p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Tree>
    <p:extLst>
      <p:ext uri="{BB962C8B-B14F-4D97-AF65-F5344CB8AC3E}">
        <p14:creationId xmlns:p14="http://schemas.microsoft.com/office/powerpoint/2010/main" val="1837921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nåletræ 4">
    <p:bg>
      <p:bgPr>
        <a:solidFill>
          <a:schemeClr val="accent1"/>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518BDFE-4282-D242-9069-AF5C99D75E19}"/>
              </a:ext>
            </a:extLst>
          </p:cNvPr>
          <p:cNvSpPr>
            <a:spLocks noGrp="1"/>
          </p:cNvSpPr>
          <p:nvPr>
            <p:ph type="subTitle" idx="1" hasCustomPrompt="1"/>
          </p:nvPr>
        </p:nvSpPr>
        <p:spPr>
          <a:xfrm rot="900000">
            <a:off x="4435164" y="-1365844"/>
            <a:ext cx="7436472" cy="8571577"/>
          </a:xfrm>
        </p:spPr>
        <p:txBody>
          <a:bodyPr wrap="square">
            <a:spAutoFit/>
          </a:bodyPr>
          <a:lstStyle>
            <a:lvl1pPr marL="0" indent="0" algn="r">
              <a:buNone/>
              <a:defRPr sz="5570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2</a:t>
            </a:r>
          </a:p>
        </p:txBody>
      </p:sp>
      <p:sp>
        <p:nvSpPr>
          <p:cNvPr id="2" name="Title 1">
            <a:extLst>
              <a:ext uri="{FF2B5EF4-FFF2-40B4-BE49-F238E27FC236}">
                <a16:creationId xmlns:a16="http://schemas.microsoft.com/office/drawing/2014/main" id="{F1AB3481-4346-336E-2DBB-4C8EFA9DC417}"/>
              </a:ext>
            </a:extLst>
          </p:cNvPr>
          <p:cNvSpPr>
            <a:spLocks noGrp="1"/>
          </p:cNvSpPr>
          <p:nvPr>
            <p:ph type="title" hasCustomPrompt="1"/>
          </p:nvPr>
        </p:nvSpPr>
        <p:spPr>
          <a:xfrm>
            <a:off x="359999" y="360000"/>
            <a:ext cx="8328289" cy="1880868"/>
          </a:xfrm>
        </p:spPr>
        <p:txBody>
          <a:bodyPr/>
          <a:lstStyle>
            <a:lvl1pPr>
              <a:defRPr sz="4200">
                <a:solidFill>
                  <a:schemeClr val="accent2"/>
                </a:solidFill>
              </a:defRPr>
            </a:lvl1pPr>
          </a:lstStyle>
          <a:p>
            <a:r>
              <a:rPr lang="en-US"/>
              <a:t>Breaker slide</a:t>
            </a:r>
            <a:endParaRPr lang="da-DK"/>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lvl1pPr>
              <a:defRPr>
                <a:solidFill>
                  <a:schemeClr val="accent2"/>
                </a:solidFill>
              </a:defRPr>
            </a:lvl1pPr>
          </a:lstStyle>
          <a:p>
            <a:fld id="{0DC8CFA6-EF14-4864-A0FC-645534DCFB96}"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lvl1pPr>
              <a:defRPr>
                <a:solidFill>
                  <a:schemeClr val="accent2"/>
                </a:solidFill>
              </a:defRPr>
            </a:lvl1p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Tree>
    <p:extLst>
      <p:ext uri="{BB962C8B-B14F-4D97-AF65-F5344CB8AC3E}">
        <p14:creationId xmlns:p14="http://schemas.microsoft.com/office/powerpoint/2010/main" val="2224510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nåletræ 5">
    <p:bg>
      <p:bgPr>
        <a:solidFill>
          <a:schemeClr val="accent1"/>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518BDFE-4282-D242-9069-AF5C99D75E19}"/>
              </a:ext>
            </a:extLst>
          </p:cNvPr>
          <p:cNvSpPr>
            <a:spLocks noGrp="1"/>
          </p:cNvSpPr>
          <p:nvPr>
            <p:ph type="subTitle" idx="1" hasCustomPrompt="1"/>
          </p:nvPr>
        </p:nvSpPr>
        <p:spPr>
          <a:xfrm rot="20108239">
            <a:off x="4560525" y="22590"/>
            <a:ext cx="7436472" cy="8571577"/>
          </a:xfrm>
        </p:spPr>
        <p:txBody>
          <a:bodyPr wrap="square">
            <a:spAutoFit/>
          </a:bodyPr>
          <a:lstStyle>
            <a:lvl1pPr marL="0" indent="0" algn="r">
              <a:buNone/>
              <a:defRPr sz="5570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3</a:t>
            </a:r>
          </a:p>
        </p:txBody>
      </p:sp>
      <p:sp>
        <p:nvSpPr>
          <p:cNvPr id="2" name="Title 1">
            <a:extLst>
              <a:ext uri="{FF2B5EF4-FFF2-40B4-BE49-F238E27FC236}">
                <a16:creationId xmlns:a16="http://schemas.microsoft.com/office/drawing/2014/main" id="{F1AB3481-4346-336E-2DBB-4C8EFA9DC417}"/>
              </a:ext>
            </a:extLst>
          </p:cNvPr>
          <p:cNvSpPr>
            <a:spLocks noGrp="1"/>
          </p:cNvSpPr>
          <p:nvPr>
            <p:ph type="title" hasCustomPrompt="1"/>
          </p:nvPr>
        </p:nvSpPr>
        <p:spPr>
          <a:xfrm>
            <a:off x="359999" y="360000"/>
            <a:ext cx="8328289" cy="1880868"/>
          </a:xfrm>
        </p:spPr>
        <p:txBody>
          <a:bodyPr/>
          <a:lstStyle>
            <a:lvl1pPr>
              <a:defRPr sz="4200">
                <a:solidFill>
                  <a:schemeClr val="accent2"/>
                </a:solidFill>
              </a:defRPr>
            </a:lvl1pPr>
          </a:lstStyle>
          <a:p>
            <a:r>
              <a:rPr lang="en-US"/>
              <a:t>Breaker slide</a:t>
            </a:r>
            <a:endParaRPr lang="da-DK"/>
          </a:p>
        </p:txBody>
      </p:sp>
      <p:sp>
        <p:nvSpPr>
          <p:cNvPr id="3" name="Date Placeholder 2">
            <a:extLst>
              <a:ext uri="{FF2B5EF4-FFF2-40B4-BE49-F238E27FC236}">
                <a16:creationId xmlns:a16="http://schemas.microsoft.com/office/drawing/2014/main" id="{DF7D624A-0E7B-EA5C-A56F-EF6167D4BEF4}"/>
              </a:ext>
            </a:extLst>
          </p:cNvPr>
          <p:cNvSpPr>
            <a:spLocks noGrp="1"/>
          </p:cNvSpPr>
          <p:nvPr>
            <p:ph type="dt" sz="half" idx="10"/>
          </p:nvPr>
        </p:nvSpPr>
        <p:spPr/>
        <p:txBody>
          <a:bodyPr/>
          <a:lstStyle>
            <a:lvl1pPr>
              <a:defRPr>
                <a:solidFill>
                  <a:schemeClr val="accent2"/>
                </a:solidFill>
              </a:defRPr>
            </a:lvl1pPr>
          </a:lstStyle>
          <a:p>
            <a:fld id="{323FBA1B-1CC9-402E-BB35-C7904D1C9CF5}" type="datetime1">
              <a:rPr lang="da-DK" smtClean="0"/>
              <a:t>29-01-2026</a:t>
            </a:fld>
            <a:endParaRPr lang="da-DK"/>
          </a:p>
        </p:txBody>
      </p:sp>
      <p:sp>
        <p:nvSpPr>
          <p:cNvPr id="4" name="Footer Placeholder 3">
            <a:extLst>
              <a:ext uri="{FF2B5EF4-FFF2-40B4-BE49-F238E27FC236}">
                <a16:creationId xmlns:a16="http://schemas.microsoft.com/office/drawing/2014/main" id="{8FDACC2D-36F9-ED09-CA1B-BE81F6314359}"/>
              </a:ext>
            </a:extLst>
          </p:cNvPr>
          <p:cNvSpPr>
            <a:spLocks noGrp="1"/>
          </p:cNvSpPr>
          <p:nvPr>
            <p:ph type="ftr" sz="quarter" idx="11"/>
          </p:nvPr>
        </p:nvSpPr>
        <p:spPr/>
        <p:txBody>
          <a:bodyPr/>
          <a:lstStyle>
            <a:lvl1pPr>
              <a:defRPr>
                <a:solidFill>
                  <a:schemeClr val="accent2"/>
                </a:solidFill>
              </a:defRPr>
            </a:lvl1pPr>
          </a:lstStyle>
          <a:p>
            <a:endParaRPr lang="da-DK"/>
          </a:p>
        </p:txBody>
      </p:sp>
      <p:sp>
        <p:nvSpPr>
          <p:cNvPr id="5" name="Slide Number Placeholder 4">
            <a:extLst>
              <a:ext uri="{FF2B5EF4-FFF2-40B4-BE49-F238E27FC236}">
                <a16:creationId xmlns:a16="http://schemas.microsoft.com/office/drawing/2014/main" id="{D03B0CDB-5922-A980-10CD-17B14C8B358C}"/>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Tree>
    <p:extLst>
      <p:ext uri="{BB962C8B-B14F-4D97-AF65-F5344CB8AC3E}">
        <p14:creationId xmlns:p14="http://schemas.microsoft.com/office/powerpoint/2010/main" val="2572152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p>
            <a:r>
              <a:rPr lang="da-DK"/>
              <a:t>Titel og indhold</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F84DA09F-C746-45D7-824F-93561330BD64}"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8" name="Pladsholder til indhold 7">
            <a:extLst>
              <a:ext uri="{FF2B5EF4-FFF2-40B4-BE49-F238E27FC236}">
                <a16:creationId xmlns:a16="http://schemas.microsoft.com/office/drawing/2014/main" id="{2F6726B9-1B47-B222-F424-BBD325957DD4}"/>
              </a:ext>
            </a:extLst>
          </p:cNvPr>
          <p:cNvSpPr>
            <a:spLocks noGrp="1"/>
          </p:cNvSpPr>
          <p:nvPr>
            <p:ph sz="quarter" idx="13"/>
          </p:nvPr>
        </p:nvSpPr>
        <p:spPr>
          <a:xfrm>
            <a:off x="360362" y="2060575"/>
            <a:ext cx="7643849" cy="40322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40973913"/>
      </p:ext>
    </p:extLst>
  </p:cSld>
  <p:clrMapOvr>
    <a:masterClrMapping/>
  </p:clrMapOvr>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solidFill>
                  <a:schemeClr val="accent1"/>
                </a:solidFill>
              </a:defRPr>
            </a:lvl1pPr>
          </a:lstStyle>
          <a:p>
            <a:r>
              <a:rPr lang="da-DK"/>
              <a:t>Titel og indhold</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1"/>
                </a:solidFill>
              </a:defRPr>
            </a:lvl1pPr>
          </a:lstStyle>
          <a:p>
            <a:fld id="{E4C9B00F-8CBA-45B2-8C30-88023AF35961}"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
        <p:nvSpPr>
          <p:cNvPr id="3" name="Pladsholder til indhold 7">
            <a:extLst>
              <a:ext uri="{FF2B5EF4-FFF2-40B4-BE49-F238E27FC236}">
                <a16:creationId xmlns:a16="http://schemas.microsoft.com/office/drawing/2014/main" id="{DFFC4E4F-A28E-1A72-411B-7C8FA084F556}"/>
              </a:ext>
            </a:extLst>
          </p:cNvPr>
          <p:cNvSpPr>
            <a:spLocks noGrp="1"/>
          </p:cNvSpPr>
          <p:nvPr>
            <p:ph sz="quarter" idx="13"/>
          </p:nvPr>
        </p:nvSpPr>
        <p:spPr>
          <a:xfrm>
            <a:off x="360362" y="2060575"/>
            <a:ext cx="7643849" cy="40322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468760423"/>
      </p:ext>
    </p:extLst>
  </p:cSld>
  <p:clrMapOvr>
    <a:masterClrMapping/>
  </p:clrMapOvr>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indhold nålet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solidFill>
                  <a:schemeClr val="accent2"/>
                </a:solidFill>
              </a:defRPr>
            </a:lvl1pPr>
          </a:lstStyle>
          <a:p>
            <a:r>
              <a:rPr lang="da-DK"/>
              <a:t>Titel og indhold</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86B97651-D2D1-4771-9D9D-C63B024FD7FC}"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3" name="Pladsholder til indhold 7">
            <a:extLst>
              <a:ext uri="{FF2B5EF4-FFF2-40B4-BE49-F238E27FC236}">
                <a16:creationId xmlns:a16="http://schemas.microsoft.com/office/drawing/2014/main" id="{A28F7DCB-3F1F-9CF8-9125-2AA9B8940602}"/>
              </a:ext>
            </a:extLst>
          </p:cNvPr>
          <p:cNvSpPr>
            <a:spLocks noGrp="1"/>
          </p:cNvSpPr>
          <p:nvPr>
            <p:ph sz="quarter" idx="13"/>
          </p:nvPr>
        </p:nvSpPr>
        <p:spPr>
          <a:xfrm>
            <a:off x="360362" y="2060575"/>
            <a:ext cx="7643849" cy="403225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48477810"/>
      </p:ext>
    </p:extLst>
  </p:cSld>
  <p:clrMapOvr>
    <a:masterClrMapping/>
  </p:clrMapOvr>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indhold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lvl1pPr>
          </a:lstStyle>
          <a:p>
            <a:r>
              <a:rPr lang="da-DK"/>
              <a:t>Titel og indhold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D5FEB882-EEB0-45C1-BFFD-8FFC14EA28DC}"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9" name="Pladsholder til indhold 8">
            <a:extLst>
              <a:ext uri="{FF2B5EF4-FFF2-40B4-BE49-F238E27FC236}">
                <a16:creationId xmlns:a16="http://schemas.microsoft.com/office/drawing/2014/main" id="{FA4C1E73-AF88-670A-E905-CCD8E75C6841}"/>
              </a:ext>
            </a:extLst>
          </p:cNvPr>
          <p:cNvSpPr>
            <a:spLocks noGrp="1"/>
          </p:cNvSpPr>
          <p:nvPr>
            <p:ph sz="quarter" idx="14"/>
          </p:nvPr>
        </p:nvSpPr>
        <p:spPr>
          <a:xfrm>
            <a:off x="360363" y="2060575"/>
            <a:ext cx="5364162" cy="403225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indhold 8">
            <a:extLst>
              <a:ext uri="{FF2B5EF4-FFF2-40B4-BE49-F238E27FC236}">
                <a16:creationId xmlns:a16="http://schemas.microsoft.com/office/drawing/2014/main" id="{BF25C6DC-6BD3-0E74-00DE-E116DB7C5304}"/>
              </a:ext>
            </a:extLst>
          </p:cNvPr>
          <p:cNvSpPr>
            <a:spLocks noGrp="1"/>
          </p:cNvSpPr>
          <p:nvPr>
            <p:ph sz="quarter" idx="15"/>
          </p:nvPr>
        </p:nvSpPr>
        <p:spPr>
          <a:xfrm>
            <a:off x="6461838" y="2060575"/>
            <a:ext cx="5364162" cy="403225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76984063"/>
      </p:ext>
    </p:extLst>
  </p:cSld>
  <p:clrMapOvr>
    <a:masterClrMapping/>
  </p:clrMapOvr>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indhold 2 kolonner nålet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solidFill>
                  <a:schemeClr val="accent2"/>
                </a:solidFill>
              </a:defRPr>
            </a:lvl1pPr>
          </a:lstStyle>
          <a:p>
            <a:r>
              <a:rPr lang="da-DK"/>
              <a:t>Titel og indhold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9B14647B-8AE3-4778-9B99-98613B744C6F}"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8" name="Pladsholder til indhold 8">
            <a:extLst>
              <a:ext uri="{FF2B5EF4-FFF2-40B4-BE49-F238E27FC236}">
                <a16:creationId xmlns:a16="http://schemas.microsoft.com/office/drawing/2014/main" id="{D5F6C5E7-FA88-3DC3-E72E-ADFCB704803E}"/>
              </a:ext>
            </a:extLst>
          </p:cNvPr>
          <p:cNvSpPr>
            <a:spLocks noGrp="1"/>
          </p:cNvSpPr>
          <p:nvPr>
            <p:ph sz="quarter" idx="14"/>
          </p:nvPr>
        </p:nvSpPr>
        <p:spPr>
          <a:xfrm>
            <a:off x="360363" y="2060575"/>
            <a:ext cx="5364162" cy="4032250"/>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8">
            <a:extLst>
              <a:ext uri="{FF2B5EF4-FFF2-40B4-BE49-F238E27FC236}">
                <a16:creationId xmlns:a16="http://schemas.microsoft.com/office/drawing/2014/main" id="{6F3CB86E-B281-C4EB-236C-56985AFC1774}"/>
              </a:ext>
            </a:extLst>
          </p:cNvPr>
          <p:cNvSpPr>
            <a:spLocks noGrp="1"/>
          </p:cNvSpPr>
          <p:nvPr>
            <p:ph sz="quarter" idx="15"/>
          </p:nvPr>
        </p:nvSpPr>
        <p:spPr>
          <a:xfrm>
            <a:off x="6461838" y="2060575"/>
            <a:ext cx="5364162" cy="4032250"/>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71068606"/>
      </p:ext>
    </p:extLst>
  </p:cSld>
  <p:clrMapOvr>
    <a:masterClrMapping/>
  </p:clrMapOvr>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indhold 2 kolonner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lvl1pPr>
          </a:lstStyle>
          <a:p>
            <a:r>
              <a:rPr lang="da-DK"/>
              <a:t>Titel og indhold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A77DBDAE-3AD5-4C6B-8A07-2E8E92BE68E1}"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8" name="Pladsholder til indhold 8">
            <a:extLst>
              <a:ext uri="{FF2B5EF4-FFF2-40B4-BE49-F238E27FC236}">
                <a16:creationId xmlns:a16="http://schemas.microsoft.com/office/drawing/2014/main" id="{F68E5A5A-188C-DBD8-1568-BBF03FF34F35}"/>
              </a:ext>
            </a:extLst>
          </p:cNvPr>
          <p:cNvSpPr>
            <a:spLocks noGrp="1"/>
          </p:cNvSpPr>
          <p:nvPr>
            <p:ph sz="quarter" idx="14"/>
          </p:nvPr>
        </p:nvSpPr>
        <p:spPr>
          <a:xfrm>
            <a:off x="360363" y="2060575"/>
            <a:ext cx="5364162" cy="403225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8">
            <a:extLst>
              <a:ext uri="{FF2B5EF4-FFF2-40B4-BE49-F238E27FC236}">
                <a16:creationId xmlns:a16="http://schemas.microsoft.com/office/drawing/2014/main" id="{F0724A8D-9F80-5FCB-B8B4-BDF68600A168}"/>
              </a:ext>
            </a:extLst>
          </p:cNvPr>
          <p:cNvSpPr>
            <a:spLocks noGrp="1"/>
          </p:cNvSpPr>
          <p:nvPr>
            <p:ph sz="quarter" idx="15"/>
          </p:nvPr>
        </p:nvSpPr>
        <p:spPr>
          <a:xfrm>
            <a:off x="6461838" y="2060575"/>
            <a:ext cx="5364162" cy="403225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04271108"/>
      </p:ext>
    </p:extLst>
  </p:cSld>
  <p:clrMapOvr>
    <a:masterClrMapping/>
  </p:clrMapOvr>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med billed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28A77B-FC65-9A76-20E5-63D5D2A5084A}"/>
              </a:ext>
            </a:extLst>
          </p:cNvPr>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4338000" y="1846802"/>
            <a:ext cx="7488000" cy="4651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
        <p:nvSpPr>
          <p:cNvPr id="2" name="Title 1">
            <a:extLst>
              <a:ext uri="{FF2B5EF4-FFF2-40B4-BE49-F238E27FC236}">
                <a16:creationId xmlns:a16="http://schemas.microsoft.com/office/drawing/2014/main" id="{65C0BF5F-E1D2-E73B-47D8-D6AAC391559F}"/>
              </a:ext>
            </a:extLst>
          </p:cNvPr>
          <p:cNvSpPr>
            <a:spLocks noGrp="1"/>
          </p:cNvSpPr>
          <p:nvPr>
            <p:ph type="ctrTitle"/>
          </p:nvPr>
        </p:nvSpPr>
        <p:spPr>
          <a:xfrm>
            <a:off x="360000" y="359999"/>
            <a:ext cx="11466000" cy="1486804"/>
          </a:xfrm>
        </p:spPr>
        <p:txBody>
          <a:bodyPr anchor="t"/>
          <a:lstStyle>
            <a:lvl1pPr algn="l">
              <a:defRPr sz="6000">
                <a:solidFill>
                  <a:schemeClr val="accent2"/>
                </a:solidFill>
              </a:defRPr>
            </a:lvl1pPr>
          </a:lstStyle>
          <a:p>
            <a:r>
              <a:rPr lang="da-DK"/>
              <a:t>Klik for at redigere titeltypografien i masteren</a:t>
            </a:r>
          </a:p>
        </p:txBody>
      </p:sp>
      <p:sp>
        <p:nvSpPr>
          <p:cNvPr id="4" name="Subtitle 2">
            <a:extLst>
              <a:ext uri="{FF2B5EF4-FFF2-40B4-BE49-F238E27FC236}">
                <a16:creationId xmlns:a16="http://schemas.microsoft.com/office/drawing/2014/main" id="{8DF28A0D-F0F7-D581-7856-2A63864B8CA0}"/>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20107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ertitel og indhold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59999" y="360000"/>
            <a:ext cx="11466001" cy="1168213"/>
          </a:xfrm>
        </p:spPr>
        <p:txBody>
          <a:bodyPr/>
          <a:lstStyle>
            <a:lvl1pPr>
              <a:defRPr/>
            </a:lvl1pPr>
          </a:lstStyle>
          <a:p>
            <a:r>
              <a:rPr lang="da-DK"/>
              <a:t>Titel, undertitel og indhold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E101DEDE-6FA4-4BFB-B731-2AB892933B6A}"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10" name="Pladsholder til indhold 8">
            <a:extLst>
              <a:ext uri="{FF2B5EF4-FFF2-40B4-BE49-F238E27FC236}">
                <a16:creationId xmlns:a16="http://schemas.microsoft.com/office/drawing/2014/main" id="{BF25C6DC-6BD3-0E74-00DE-E116DB7C5304}"/>
              </a:ext>
            </a:extLst>
          </p:cNvPr>
          <p:cNvSpPr>
            <a:spLocks noGrp="1"/>
          </p:cNvSpPr>
          <p:nvPr>
            <p:ph sz="quarter" idx="15"/>
          </p:nvPr>
        </p:nvSpPr>
        <p:spPr>
          <a:xfrm>
            <a:off x="6461838" y="2642399"/>
            <a:ext cx="5364162" cy="34504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indhold 8">
            <a:extLst>
              <a:ext uri="{FF2B5EF4-FFF2-40B4-BE49-F238E27FC236}">
                <a16:creationId xmlns:a16="http://schemas.microsoft.com/office/drawing/2014/main" id="{A174E3A7-D3F3-754F-75C9-DFC4B2209CA7}"/>
              </a:ext>
            </a:extLst>
          </p:cNvPr>
          <p:cNvSpPr>
            <a:spLocks noGrp="1"/>
          </p:cNvSpPr>
          <p:nvPr>
            <p:ph sz="quarter" idx="14"/>
          </p:nvPr>
        </p:nvSpPr>
        <p:spPr>
          <a:xfrm>
            <a:off x="360363" y="2642400"/>
            <a:ext cx="5363800" cy="3450424"/>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9">
            <a:extLst>
              <a:ext uri="{FF2B5EF4-FFF2-40B4-BE49-F238E27FC236}">
                <a16:creationId xmlns:a16="http://schemas.microsoft.com/office/drawing/2014/main" id="{D4D17C5F-F7C9-9167-57D3-2EE8B612114B}"/>
              </a:ext>
            </a:extLst>
          </p:cNvPr>
          <p:cNvSpPr>
            <a:spLocks noGrp="1"/>
          </p:cNvSpPr>
          <p:nvPr>
            <p:ph type="body" sz="quarter" idx="16"/>
          </p:nvPr>
        </p:nvSpPr>
        <p:spPr>
          <a:xfrm>
            <a:off x="360000" y="1641600"/>
            <a:ext cx="5364162"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8" name="Pladsholder til tekst 9">
            <a:extLst>
              <a:ext uri="{FF2B5EF4-FFF2-40B4-BE49-F238E27FC236}">
                <a16:creationId xmlns:a16="http://schemas.microsoft.com/office/drawing/2014/main" id="{C07373CD-965A-634C-9F4D-2E2771BB2C77}"/>
              </a:ext>
            </a:extLst>
          </p:cNvPr>
          <p:cNvSpPr>
            <a:spLocks noGrp="1"/>
          </p:cNvSpPr>
          <p:nvPr>
            <p:ph type="body" sz="quarter" idx="17"/>
          </p:nvPr>
        </p:nvSpPr>
        <p:spPr>
          <a:xfrm>
            <a:off x="6471214" y="1641600"/>
            <a:ext cx="5364162"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363919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llemstor tekst med undertit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59999" y="360000"/>
            <a:ext cx="11466001" cy="1168213"/>
          </a:xfrm>
        </p:spPr>
        <p:txBody>
          <a:bodyPr/>
          <a:lstStyle>
            <a:lvl1pPr>
              <a:defRPr/>
            </a:lvl1pPr>
          </a:lstStyle>
          <a:p>
            <a:r>
              <a:rPr lang="da-DK"/>
              <a:t>Mellemstor tekst med undertitler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4411D23D-6F2F-4CF1-A563-5F8A60F5579F}"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indhold 8">
            <a:extLst>
              <a:ext uri="{FF2B5EF4-FFF2-40B4-BE49-F238E27FC236}">
                <a16:creationId xmlns:a16="http://schemas.microsoft.com/office/drawing/2014/main" id="{A174E3A7-D3F3-754F-75C9-DFC4B2209CA7}"/>
              </a:ext>
            </a:extLst>
          </p:cNvPr>
          <p:cNvSpPr>
            <a:spLocks noGrp="1"/>
          </p:cNvSpPr>
          <p:nvPr>
            <p:ph sz="quarter" idx="14"/>
          </p:nvPr>
        </p:nvSpPr>
        <p:spPr>
          <a:xfrm>
            <a:off x="1883532" y="2005396"/>
            <a:ext cx="3820048" cy="408742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9">
            <a:extLst>
              <a:ext uri="{FF2B5EF4-FFF2-40B4-BE49-F238E27FC236}">
                <a16:creationId xmlns:a16="http://schemas.microsoft.com/office/drawing/2014/main" id="{D4D17C5F-F7C9-9167-57D3-2EE8B612114B}"/>
              </a:ext>
            </a:extLst>
          </p:cNvPr>
          <p:cNvSpPr>
            <a:spLocks noGrp="1"/>
          </p:cNvSpPr>
          <p:nvPr>
            <p:ph type="body" sz="quarter" idx="16"/>
          </p:nvPr>
        </p:nvSpPr>
        <p:spPr>
          <a:xfrm>
            <a:off x="360000" y="2005396"/>
            <a:ext cx="1415520" cy="2323704"/>
          </a:xfrm>
          <a:prstGeom prst="rect">
            <a:avLst/>
          </a:prstGeom>
        </p:spPr>
        <p:txBody>
          <a:bodyPr anchor="t"/>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2" name="Pladsholder til indhold 8">
            <a:extLst>
              <a:ext uri="{FF2B5EF4-FFF2-40B4-BE49-F238E27FC236}">
                <a16:creationId xmlns:a16="http://schemas.microsoft.com/office/drawing/2014/main" id="{810EAC4C-9B1A-B47C-39B5-D72DB4D168FC}"/>
              </a:ext>
            </a:extLst>
          </p:cNvPr>
          <p:cNvSpPr>
            <a:spLocks noGrp="1"/>
          </p:cNvSpPr>
          <p:nvPr>
            <p:ph sz="quarter" idx="17"/>
          </p:nvPr>
        </p:nvSpPr>
        <p:spPr>
          <a:xfrm>
            <a:off x="8005952" y="2005396"/>
            <a:ext cx="3820048" cy="408742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9">
            <a:extLst>
              <a:ext uri="{FF2B5EF4-FFF2-40B4-BE49-F238E27FC236}">
                <a16:creationId xmlns:a16="http://schemas.microsoft.com/office/drawing/2014/main" id="{C412158F-8FE8-D8BE-9E2B-3B690645E947}"/>
              </a:ext>
            </a:extLst>
          </p:cNvPr>
          <p:cNvSpPr>
            <a:spLocks noGrp="1"/>
          </p:cNvSpPr>
          <p:nvPr>
            <p:ph type="body" sz="quarter" idx="18"/>
          </p:nvPr>
        </p:nvSpPr>
        <p:spPr>
          <a:xfrm>
            <a:off x="6482420" y="2005396"/>
            <a:ext cx="1415520" cy="2323704"/>
          </a:xfrm>
          <a:prstGeom prst="rect">
            <a:avLst/>
          </a:prstGeom>
        </p:spPr>
        <p:txBody>
          <a:bodyPr anchor="t"/>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2424636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llemstor tekst med undertitler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59999" y="360000"/>
            <a:ext cx="11466001" cy="1168213"/>
          </a:xfrm>
        </p:spPr>
        <p:txBody>
          <a:bodyPr/>
          <a:lstStyle>
            <a:lvl1pPr>
              <a:defRPr/>
            </a:lvl1pPr>
          </a:lstStyle>
          <a:p>
            <a:r>
              <a:rPr lang="da-DK"/>
              <a:t>Mellemstor tekst med undertitler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8C298345-B6C5-43D5-B51A-35ABC301D46D}"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indhold 8">
            <a:extLst>
              <a:ext uri="{FF2B5EF4-FFF2-40B4-BE49-F238E27FC236}">
                <a16:creationId xmlns:a16="http://schemas.microsoft.com/office/drawing/2014/main" id="{A174E3A7-D3F3-754F-75C9-DFC4B2209CA7}"/>
              </a:ext>
            </a:extLst>
          </p:cNvPr>
          <p:cNvSpPr>
            <a:spLocks noGrp="1"/>
          </p:cNvSpPr>
          <p:nvPr>
            <p:ph sz="quarter" idx="14"/>
          </p:nvPr>
        </p:nvSpPr>
        <p:spPr>
          <a:xfrm>
            <a:off x="1883532" y="2005396"/>
            <a:ext cx="3820048" cy="408742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9">
            <a:extLst>
              <a:ext uri="{FF2B5EF4-FFF2-40B4-BE49-F238E27FC236}">
                <a16:creationId xmlns:a16="http://schemas.microsoft.com/office/drawing/2014/main" id="{D4D17C5F-F7C9-9167-57D3-2EE8B612114B}"/>
              </a:ext>
            </a:extLst>
          </p:cNvPr>
          <p:cNvSpPr>
            <a:spLocks noGrp="1"/>
          </p:cNvSpPr>
          <p:nvPr>
            <p:ph type="body" sz="quarter" idx="16"/>
          </p:nvPr>
        </p:nvSpPr>
        <p:spPr>
          <a:xfrm>
            <a:off x="360000" y="2005396"/>
            <a:ext cx="1415520" cy="2323704"/>
          </a:xfrm>
          <a:prstGeom prst="rect">
            <a:avLst/>
          </a:prstGeom>
        </p:spPr>
        <p:txBody>
          <a:bodyPr anchor="t"/>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2" name="Pladsholder til indhold 8">
            <a:extLst>
              <a:ext uri="{FF2B5EF4-FFF2-40B4-BE49-F238E27FC236}">
                <a16:creationId xmlns:a16="http://schemas.microsoft.com/office/drawing/2014/main" id="{810EAC4C-9B1A-B47C-39B5-D72DB4D168FC}"/>
              </a:ext>
            </a:extLst>
          </p:cNvPr>
          <p:cNvSpPr>
            <a:spLocks noGrp="1"/>
          </p:cNvSpPr>
          <p:nvPr>
            <p:ph sz="quarter" idx="17"/>
          </p:nvPr>
        </p:nvSpPr>
        <p:spPr>
          <a:xfrm>
            <a:off x="8005952" y="2005396"/>
            <a:ext cx="3820048" cy="408742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9">
            <a:extLst>
              <a:ext uri="{FF2B5EF4-FFF2-40B4-BE49-F238E27FC236}">
                <a16:creationId xmlns:a16="http://schemas.microsoft.com/office/drawing/2014/main" id="{C412158F-8FE8-D8BE-9E2B-3B690645E947}"/>
              </a:ext>
            </a:extLst>
          </p:cNvPr>
          <p:cNvSpPr>
            <a:spLocks noGrp="1"/>
          </p:cNvSpPr>
          <p:nvPr>
            <p:ph type="body" sz="quarter" idx="18"/>
          </p:nvPr>
        </p:nvSpPr>
        <p:spPr>
          <a:xfrm>
            <a:off x="6482420" y="2005396"/>
            <a:ext cx="1415520" cy="2323704"/>
          </a:xfrm>
          <a:prstGeom prst="rect">
            <a:avLst/>
          </a:prstGeom>
        </p:spPr>
        <p:txBody>
          <a:bodyPr anchor="t"/>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4145778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llemstor tekst med undertitler nålet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59999" y="360000"/>
            <a:ext cx="11466001" cy="1168213"/>
          </a:xfrm>
        </p:spPr>
        <p:txBody>
          <a:bodyPr/>
          <a:lstStyle>
            <a:lvl1pPr>
              <a:defRPr>
                <a:solidFill>
                  <a:schemeClr val="accent2"/>
                </a:solidFill>
              </a:defRPr>
            </a:lvl1pPr>
          </a:lstStyle>
          <a:p>
            <a:r>
              <a:rPr lang="da-DK"/>
              <a:t>Mellemstor tekst med undertitler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4043BFEE-9D57-449F-9214-5C4E4FF51C61}"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3" name="Pladsholder til indhold 8">
            <a:extLst>
              <a:ext uri="{FF2B5EF4-FFF2-40B4-BE49-F238E27FC236}">
                <a16:creationId xmlns:a16="http://schemas.microsoft.com/office/drawing/2014/main" id="{A174E3A7-D3F3-754F-75C9-DFC4B2209CA7}"/>
              </a:ext>
            </a:extLst>
          </p:cNvPr>
          <p:cNvSpPr>
            <a:spLocks noGrp="1"/>
          </p:cNvSpPr>
          <p:nvPr>
            <p:ph sz="quarter" idx="14"/>
          </p:nvPr>
        </p:nvSpPr>
        <p:spPr>
          <a:xfrm>
            <a:off x="1883532" y="2005396"/>
            <a:ext cx="3820048" cy="4087428"/>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9">
            <a:extLst>
              <a:ext uri="{FF2B5EF4-FFF2-40B4-BE49-F238E27FC236}">
                <a16:creationId xmlns:a16="http://schemas.microsoft.com/office/drawing/2014/main" id="{D4D17C5F-F7C9-9167-57D3-2EE8B612114B}"/>
              </a:ext>
            </a:extLst>
          </p:cNvPr>
          <p:cNvSpPr>
            <a:spLocks noGrp="1"/>
          </p:cNvSpPr>
          <p:nvPr>
            <p:ph type="body" sz="quarter" idx="16"/>
          </p:nvPr>
        </p:nvSpPr>
        <p:spPr>
          <a:xfrm>
            <a:off x="360000" y="2005396"/>
            <a:ext cx="1415520" cy="2323704"/>
          </a:xfrm>
          <a:prstGeom prst="rect">
            <a:avLst/>
          </a:prstGeom>
        </p:spPr>
        <p:txBody>
          <a:bodyPr anchor="t"/>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2" name="Pladsholder til indhold 8">
            <a:extLst>
              <a:ext uri="{FF2B5EF4-FFF2-40B4-BE49-F238E27FC236}">
                <a16:creationId xmlns:a16="http://schemas.microsoft.com/office/drawing/2014/main" id="{810EAC4C-9B1A-B47C-39B5-D72DB4D168FC}"/>
              </a:ext>
            </a:extLst>
          </p:cNvPr>
          <p:cNvSpPr>
            <a:spLocks noGrp="1"/>
          </p:cNvSpPr>
          <p:nvPr>
            <p:ph sz="quarter" idx="17"/>
          </p:nvPr>
        </p:nvSpPr>
        <p:spPr>
          <a:xfrm>
            <a:off x="8005952" y="2005396"/>
            <a:ext cx="3820048" cy="4087428"/>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9">
            <a:extLst>
              <a:ext uri="{FF2B5EF4-FFF2-40B4-BE49-F238E27FC236}">
                <a16:creationId xmlns:a16="http://schemas.microsoft.com/office/drawing/2014/main" id="{C412158F-8FE8-D8BE-9E2B-3B690645E947}"/>
              </a:ext>
            </a:extLst>
          </p:cNvPr>
          <p:cNvSpPr>
            <a:spLocks noGrp="1"/>
          </p:cNvSpPr>
          <p:nvPr>
            <p:ph type="body" sz="quarter" idx="18"/>
          </p:nvPr>
        </p:nvSpPr>
        <p:spPr>
          <a:xfrm>
            <a:off x="6482420" y="2005396"/>
            <a:ext cx="1415520" cy="2323704"/>
          </a:xfrm>
          <a:prstGeom prst="rect">
            <a:avLst/>
          </a:prstGeom>
        </p:spPr>
        <p:txBody>
          <a:bodyPr anchor="t"/>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912776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ertitel og indhold 2 kolonner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lvl1pPr>
          </a:lstStyle>
          <a:p>
            <a:r>
              <a:rPr lang="da-DK"/>
              <a:t>Titel, undertitel og indhold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346AD328-63EE-49FA-A3AE-EF3EC37A5ED7}"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9" name="Pladsholder til indhold 8">
            <a:extLst>
              <a:ext uri="{FF2B5EF4-FFF2-40B4-BE49-F238E27FC236}">
                <a16:creationId xmlns:a16="http://schemas.microsoft.com/office/drawing/2014/main" id="{4543D8C9-C2C7-129E-8852-B3F0928F8932}"/>
              </a:ext>
            </a:extLst>
          </p:cNvPr>
          <p:cNvSpPr>
            <a:spLocks noGrp="1"/>
          </p:cNvSpPr>
          <p:nvPr>
            <p:ph sz="quarter" idx="15"/>
          </p:nvPr>
        </p:nvSpPr>
        <p:spPr>
          <a:xfrm>
            <a:off x="6461838" y="2642399"/>
            <a:ext cx="5364162" cy="3450425"/>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indhold 8">
            <a:extLst>
              <a:ext uri="{FF2B5EF4-FFF2-40B4-BE49-F238E27FC236}">
                <a16:creationId xmlns:a16="http://schemas.microsoft.com/office/drawing/2014/main" id="{A795660B-5C5B-1398-F578-CD14BFAD4074}"/>
              </a:ext>
            </a:extLst>
          </p:cNvPr>
          <p:cNvSpPr>
            <a:spLocks noGrp="1"/>
          </p:cNvSpPr>
          <p:nvPr>
            <p:ph sz="quarter" idx="14"/>
          </p:nvPr>
        </p:nvSpPr>
        <p:spPr>
          <a:xfrm>
            <a:off x="360363" y="2642400"/>
            <a:ext cx="5363800" cy="3450424"/>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tekst 9">
            <a:extLst>
              <a:ext uri="{FF2B5EF4-FFF2-40B4-BE49-F238E27FC236}">
                <a16:creationId xmlns:a16="http://schemas.microsoft.com/office/drawing/2014/main" id="{3687BE2D-F152-5371-C3AE-2E011F993649}"/>
              </a:ext>
            </a:extLst>
          </p:cNvPr>
          <p:cNvSpPr>
            <a:spLocks noGrp="1"/>
          </p:cNvSpPr>
          <p:nvPr>
            <p:ph type="body" sz="quarter" idx="16"/>
          </p:nvPr>
        </p:nvSpPr>
        <p:spPr>
          <a:xfrm>
            <a:off x="360000" y="1641600"/>
            <a:ext cx="5364162"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7" name="Pladsholder til tekst 9">
            <a:extLst>
              <a:ext uri="{FF2B5EF4-FFF2-40B4-BE49-F238E27FC236}">
                <a16:creationId xmlns:a16="http://schemas.microsoft.com/office/drawing/2014/main" id="{DA56A60A-C3DB-C92D-73F3-C33A30C26A48}"/>
              </a:ext>
            </a:extLst>
          </p:cNvPr>
          <p:cNvSpPr>
            <a:spLocks noGrp="1"/>
          </p:cNvSpPr>
          <p:nvPr>
            <p:ph type="body" sz="quarter" idx="17"/>
          </p:nvPr>
        </p:nvSpPr>
        <p:spPr>
          <a:xfrm>
            <a:off x="6471214" y="1641600"/>
            <a:ext cx="5364162"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4161700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ertitel og indhold 2 kolonner nålet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solidFill>
                  <a:schemeClr val="accent2"/>
                </a:solidFill>
              </a:defRPr>
            </a:lvl1pPr>
          </a:lstStyle>
          <a:p>
            <a:r>
              <a:rPr lang="da-DK"/>
              <a:t>Titel, undertitel og indhold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8DEF0FD9-8702-4237-B232-765AB6B9ED8B}"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9" name="Pladsholder til indhold 8">
            <a:extLst>
              <a:ext uri="{FF2B5EF4-FFF2-40B4-BE49-F238E27FC236}">
                <a16:creationId xmlns:a16="http://schemas.microsoft.com/office/drawing/2014/main" id="{53983D99-BA50-A4E6-03B4-D4999DECBA6B}"/>
              </a:ext>
            </a:extLst>
          </p:cNvPr>
          <p:cNvSpPr>
            <a:spLocks noGrp="1"/>
          </p:cNvSpPr>
          <p:nvPr>
            <p:ph sz="quarter" idx="15"/>
          </p:nvPr>
        </p:nvSpPr>
        <p:spPr>
          <a:xfrm>
            <a:off x="6461838" y="2642399"/>
            <a:ext cx="5364162" cy="3450425"/>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indhold 8">
            <a:extLst>
              <a:ext uri="{FF2B5EF4-FFF2-40B4-BE49-F238E27FC236}">
                <a16:creationId xmlns:a16="http://schemas.microsoft.com/office/drawing/2014/main" id="{E89985D3-F67F-4A1F-61CF-E13FE77049BF}"/>
              </a:ext>
            </a:extLst>
          </p:cNvPr>
          <p:cNvSpPr>
            <a:spLocks noGrp="1"/>
          </p:cNvSpPr>
          <p:nvPr>
            <p:ph sz="quarter" idx="14"/>
          </p:nvPr>
        </p:nvSpPr>
        <p:spPr>
          <a:xfrm>
            <a:off x="360363" y="2642400"/>
            <a:ext cx="5363800" cy="3450424"/>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tekst 9">
            <a:extLst>
              <a:ext uri="{FF2B5EF4-FFF2-40B4-BE49-F238E27FC236}">
                <a16:creationId xmlns:a16="http://schemas.microsoft.com/office/drawing/2014/main" id="{35D909B4-BFFF-BCFA-B0E1-5A9F93D35A88}"/>
              </a:ext>
            </a:extLst>
          </p:cNvPr>
          <p:cNvSpPr>
            <a:spLocks noGrp="1"/>
          </p:cNvSpPr>
          <p:nvPr>
            <p:ph type="body" sz="quarter" idx="16"/>
          </p:nvPr>
        </p:nvSpPr>
        <p:spPr>
          <a:xfrm>
            <a:off x="360000" y="1641600"/>
            <a:ext cx="5364162" cy="612000"/>
          </a:xfrm>
          <a:prstGeom prst="rect">
            <a:avLst/>
          </a:prstGeom>
        </p:spPr>
        <p:txBody>
          <a:bodyPr anchor="b"/>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7" name="Pladsholder til tekst 9">
            <a:extLst>
              <a:ext uri="{FF2B5EF4-FFF2-40B4-BE49-F238E27FC236}">
                <a16:creationId xmlns:a16="http://schemas.microsoft.com/office/drawing/2014/main" id="{A12ED7A3-F402-9CB9-FFE6-EB7051DE00CA}"/>
              </a:ext>
            </a:extLst>
          </p:cNvPr>
          <p:cNvSpPr>
            <a:spLocks noGrp="1"/>
          </p:cNvSpPr>
          <p:nvPr>
            <p:ph type="body" sz="quarter" idx="17"/>
          </p:nvPr>
        </p:nvSpPr>
        <p:spPr>
          <a:xfrm>
            <a:off x="6471214" y="1641600"/>
            <a:ext cx="5364162" cy="612000"/>
          </a:xfrm>
          <a:prstGeom prst="rect">
            <a:avLst/>
          </a:prstGeom>
        </p:spPr>
        <p:txBody>
          <a:bodyPr anchor="b"/>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2999625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og indhold lang tekst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59999" y="360000"/>
            <a:ext cx="11466001" cy="908760"/>
          </a:xfrm>
        </p:spPr>
        <p:txBody>
          <a:bodyPr/>
          <a:lstStyle>
            <a:lvl1pPr>
              <a:defRPr/>
            </a:lvl1pPr>
          </a:lstStyle>
          <a:p>
            <a:r>
              <a:rPr lang="da-DK"/>
              <a:t>Titel og lang tekst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05830D80-0DC9-41CF-B7A6-FA535E2F066F}"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11" name="Pladsholder til indhold 10">
            <a:extLst>
              <a:ext uri="{FF2B5EF4-FFF2-40B4-BE49-F238E27FC236}">
                <a16:creationId xmlns:a16="http://schemas.microsoft.com/office/drawing/2014/main" id="{100D0EC1-91AB-20BC-67A7-B52B97A294D1}"/>
              </a:ext>
            </a:extLst>
          </p:cNvPr>
          <p:cNvSpPr>
            <a:spLocks noGrp="1"/>
          </p:cNvSpPr>
          <p:nvPr>
            <p:ph sz="quarter" idx="14"/>
          </p:nvPr>
        </p:nvSpPr>
        <p:spPr>
          <a:xfrm>
            <a:off x="360363" y="1439999"/>
            <a:ext cx="5364162" cy="4652825"/>
          </a:xfrm>
          <a:prstGeom prst="rect">
            <a:avLst/>
          </a:prstGeom>
        </p:spPr>
        <p:txBody>
          <a:bodyPr/>
          <a:lstStyle>
            <a:lvl1pPr marL="144000" indent="-144000">
              <a:defRPr sz="1500" spc="-40" baseline="0"/>
            </a:lvl1pPr>
            <a:lvl2pPr marL="288000" indent="-144000">
              <a:defRPr sz="1500" spc="-40" baseline="0"/>
            </a:lvl2pPr>
            <a:lvl3pPr marL="432000" indent="-144000">
              <a:defRPr sz="1500" spc="-40" baseline="0"/>
            </a:lvl3pPr>
            <a:lvl4pPr marL="576000" indent="-144000">
              <a:defRPr sz="1500" spc="-40" baseline="0"/>
            </a:lvl4pPr>
            <a:lvl5pPr marL="720000" indent="-144000">
              <a:defRPr sz="1500" spc="-40" baseline="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indhold 10">
            <a:extLst>
              <a:ext uri="{FF2B5EF4-FFF2-40B4-BE49-F238E27FC236}">
                <a16:creationId xmlns:a16="http://schemas.microsoft.com/office/drawing/2014/main" id="{00045A11-BD5B-EC70-6F37-FDCDE9D91E21}"/>
              </a:ext>
            </a:extLst>
          </p:cNvPr>
          <p:cNvSpPr>
            <a:spLocks noGrp="1"/>
          </p:cNvSpPr>
          <p:nvPr>
            <p:ph sz="quarter" idx="15"/>
          </p:nvPr>
        </p:nvSpPr>
        <p:spPr>
          <a:xfrm>
            <a:off x="6467477" y="1439999"/>
            <a:ext cx="5364162" cy="4652825"/>
          </a:xfrm>
          <a:prstGeom prst="rect">
            <a:avLst/>
          </a:prstGeom>
        </p:spPr>
        <p:txBody>
          <a:bodyPr/>
          <a:lstStyle>
            <a:lvl1pPr marL="144000" indent="-144000">
              <a:defRPr sz="1500" spc="-40" baseline="0"/>
            </a:lvl1pPr>
            <a:lvl2pPr marL="288000" indent="-144000">
              <a:defRPr sz="1500" spc="-40" baseline="0"/>
            </a:lvl2pPr>
            <a:lvl3pPr marL="432000" indent="-144000">
              <a:defRPr sz="1500" spc="-40" baseline="0"/>
            </a:lvl3pPr>
            <a:lvl4pPr marL="576000" indent="-144000">
              <a:defRPr sz="1500" spc="-40" baseline="0"/>
            </a:lvl4pPr>
            <a:lvl5pPr marL="720000" indent="-144000">
              <a:defRPr sz="1500" spc="-40" baseline="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031273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og lang tekst 2 kolonner viol">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5816A7C0-F3F1-4806-9F3B-B20CF73A4B6E}"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Title 1">
            <a:extLst>
              <a:ext uri="{FF2B5EF4-FFF2-40B4-BE49-F238E27FC236}">
                <a16:creationId xmlns:a16="http://schemas.microsoft.com/office/drawing/2014/main" id="{829EF1D8-FFD4-8166-EE2F-7418D7E6D0F1}"/>
              </a:ext>
            </a:extLst>
          </p:cNvPr>
          <p:cNvSpPr>
            <a:spLocks noGrp="1"/>
          </p:cNvSpPr>
          <p:nvPr>
            <p:ph type="title" hasCustomPrompt="1"/>
          </p:nvPr>
        </p:nvSpPr>
        <p:spPr>
          <a:xfrm>
            <a:off x="359999" y="360000"/>
            <a:ext cx="11466001" cy="908760"/>
          </a:xfrm>
        </p:spPr>
        <p:txBody>
          <a:bodyPr/>
          <a:lstStyle>
            <a:lvl1pPr>
              <a:defRPr/>
            </a:lvl1pPr>
          </a:lstStyle>
          <a:p>
            <a:r>
              <a:rPr lang="da-DK"/>
              <a:t>Titel og lang tekst 2 kolonner</a:t>
            </a:r>
          </a:p>
        </p:txBody>
      </p:sp>
      <p:sp>
        <p:nvSpPr>
          <p:cNvPr id="2" name="Pladsholder til indhold 10">
            <a:extLst>
              <a:ext uri="{FF2B5EF4-FFF2-40B4-BE49-F238E27FC236}">
                <a16:creationId xmlns:a16="http://schemas.microsoft.com/office/drawing/2014/main" id="{3466C739-7BBE-12DE-2E0B-47B98B957586}"/>
              </a:ext>
            </a:extLst>
          </p:cNvPr>
          <p:cNvSpPr>
            <a:spLocks noGrp="1"/>
          </p:cNvSpPr>
          <p:nvPr>
            <p:ph sz="quarter" idx="14"/>
          </p:nvPr>
        </p:nvSpPr>
        <p:spPr>
          <a:xfrm>
            <a:off x="360363" y="1439999"/>
            <a:ext cx="5364162" cy="4652825"/>
          </a:xfrm>
          <a:prstGeom prst="rect">
            <a:avLst/>
          </a:prstGeom>
        </p:spPr>
        <p:txBody>
          <a:bodyPr/>
          <a:lstStyle>
            <a:lvl1pPr marL="144000" indent="-144000">
              <a:defRPr sz="1500" spc="-60" baseline="0"/>
            </a:lvl1pPr>
            <a:lvl2pPr marL="288000" indent="-144000">
              <a:defRPr sz="1500" spc="-60" baseline="0"/>
            </a:lvl2pPr>
            <a:lvl3pPr marL="432000" indent="-144000">
              <a:defRPr sz="1500" spc="-60" baseline="0"/>
            </a:lvl3pPr>
            <a:lvl4pPr marL="576000" indent="-144000">
              <a:defRPr sz="1500" spc="-60" baseline="0"/>
            </a:lvl4pPr>
            <a:lvl5pPr marL="720000" indent="-144000">
              <a:defRPr sz="1500" spc="-60" baseline="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10">
            <a:extLst>
              <a:ext uri="{FF2B5EF4-FFF2-40B4-BE49-F238E27FC236}">
                <a16:creationId xmlns:a16="http://schemas.microsoft.com/office/drawing/2014/main" id="{C46FF4BA-2282-D64D-3E73-28D4285D7160}"/>
              </a:ext>
            </a:extLst>
          </p:cNvPr>
          <p:cNvSpPr>
            <a:spLocks noGrp="1"/>
          </p:cNvSpPr>
          <p:nvPr>
            <p:ph sz="quarter" idx="15"/>
          </p:nvPr>
        </p:nvSpPr>
        <p:spPr>
          <a:xfrm>
            <a:off x="6467477" y="1439999"/>
            <a:ext cx="5364162" cy="4652825"/>
          </a:xfrm>
          <a:prstGeom prst="rect">
            <a:avLst/>
          </a:prstGeom>
        </p:spPr>
        <p:txBody>
          <a:bodyPr/>
          <a:lstStyle>
            <a:lvl1pPr marL="144000" indent="-144000">
              <a:defRPr sz="1500" spc="-60" baseline="0"/>
            </a:lvl1pPr>
            <a:lvl2pPr marL="288000" indent="-144000">
              <a:defRPr sz="1500" spc="-60" baseline="0"/>
            </a:lvl2pPr>
            <a:lvl3pPr marL="432000" indent="-144000">
              <a:defRPr sz="1500" spc="-60" baseline="0"/>
            </a:lvl3pPr>
            <a:lvl4pPr marL="576000" indent="-144000">
              <a:defRPr sz="1500" spc="-60" baseline="0"/>
            </a:lvl4pPr>
            <a:lvl5pPr marL="720000" indent="-144000">
              <a:defRPr sz="1500" spc="-60" baseline="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94563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lang tekst 2 kolonner nåletræ">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6C7279AD-EB8B-45FA-BD08-54AE47F0F144}"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8" name="Title 1">
            <a:extLst>
              <a:ext uri="{FF2B5EF4-FFF2-40B4-BE49-F238E27FC236}">
                <a16:creationId xmlns:a16="http://schemas.microsoft.com/office/drawing/2014/main" id="{95D59E89-7168-14E5-486A-99FAE4E06B8A}"/>
              </a:ext>
            </a:extLst>
          </p:cNvPr>
          <p:cNvSpPr>
            <a:spLocks noGrp="1"/>
          </p:cNvSpPr>
          <p:nvPr>
            <p:ph type="title" hasCustomPrompt="1"/>
          </p:nvPr>
        </p:nvSpPr>
        <p:spPr>
          <a:xfrm>
            <a:off x="359999" y="360000"/>
            <a:ext cx="11466001" cy="908760"/>
          </a:xfrm>
        </p:spPr>
        <p:txBody>
          <a:bodyPr/>
          <a:lstStyle>
            <a:lvl1pPr>
              <a:defRPr>
                <a:solidFill>
                  <a:schemeClr val="accent2"/>
                </a:solidFill>
              </a:defRPr>
            </a:lvl1pPr>
          </a:lstStyle>
          <a:p>
            <a:r>
              <a:rPr lang="da-DK"/>
              <a:t>Titel og lang tekst 2 kolonner</a:t>
            </a:r>
          </a:p>
        </p:txBody>
      </p:sp>
      <p:sp>
        <p:nvSpPr>
          <p:cNvPr id="2" name="Pladsholder til indhold 10">
            <a:extLst>
              <a:ext uri="{FF2B5EF4-FFF2-40B4-BE49-F238E27FC236}">
                <a16:creationId xmlns:a16="http://schemas.microsoft.com/office/drawing/2014/main" id="{0741885B-5D32-4C26-8775-F02947ADBF40}"/>
              </a:ext>
            </a:extLst>
          </p:cNvPr>
          <p:cNvSpPr>
            <a:spLocks noGrp="1"/>
          </p:cNvSpPr>
          <p:nvPr>
            <p:ph sz="quarter" idx="14"/>
          </p:nvPr>
        </p:nvSpPr>
        <p:spPr>
          <a:xfrm>
            <a:off x="360363" y="1439999"/>
            <a:ext cx="5364162" cy="4652825"/>
          </a:xfrm>
          <a:prstGeom prst="rect">
            <a:avLst/>
          </a:prstGeom>
        </p:spPr>
        <p:txBody>
          <a:bodyPr/>
          <a:lstStyle>
            <a:lvl1pPr marL="144000" indent="-144000">
              <a:defRPr sz="1500" spc="-60" baseline="0">
                <a:solidFill>
                  <a:schemeClr val="accent2"/>
                </a:solidFill>
              </a:defRPr>
            </a:lvl1pPr>
            <a:lvl2pPr marL="288000" indent="-144000">
              <a:defRPr sz="1500" spc="-60" baseline="0">
                <a:solidFill>
                  <a:schemeClr val="accent2"/>
                </a:solidFill>
              </a:defRPr>
            </a:lvl2pPr>
            <a:lvl3pPr marL="432000" indent="-144000">
              <a:defRPr sz="1500" spc="-60" baseline="0">
                <a:solidFill>
                  <a:schemeClr val="accent2"/>
                </a:solidFill>
              </a:defRPr>
            </a:lvl3pPr>
            <a:lvl4pPr marL="576000" indent="-144000">
              <a:defRPr sz="1500" spc="-60" baseline="0">
                <a:solidFill>
                  <a:schemeClr val="accent2"/>
                </a:solidFill>
              </a:defRPr>
            </a:lvl4pPr>
            <a:lvl5pPr marL="720000" indent="-144000">
              <a:defRPr sz="1500" spc="-60" baseline="0">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10">
            <a:extLst>
              <a:ext uri="{FF2B5EF4-FFF2-40B4-BE49-F238E27FC236}">
                <a16:creationId xmlns:a16="http://schemas.microsoft.com/office/drawing/2014/main" id="{EEFD3AC7-0EB7-F21D-135A-B8187A71AA50}"/>
              </a:ext>
            </a:extLst>
          </p:cNvPr>
          <p:cNvSpPr>
            <a:spLocks noGrp="1"/>
          </p:cNvSpPr>
          <p:nvPr>
            <p:ph sz="quarter" idx="15"/>
          </p:nvPr>
        </p:nvSpPr>
        <p:spPr>
          <a:xfrm>
            <a:off x="6467477" y="1439999"/>
            <a:ext cx="5364162" cy="4652825"/>
          </a:xfrm>
          <a:prstGeom prst="rect">
            <a:avLst/>
          </a:prstGeom>
        </p:spPr>
        <p:txBody>
          <a:bodyPr/>
          <a:lstStyle>
            <a:lvl1pPr marL="144000" indent="-144000">
              <a:defRPr sz="1500" spc="-60" baseline="0">
                <a:solidFill>
                  <a:schemeClr val="accent2"/>
                </a:solidFill>
              </a:defRPr>
            </a:lvl1pPr>
            <a:lvl2pPr marL="288000" indent="-144000">
              <a:defRPr sz="1500" spc="-60" baseline="0">
                <a:solidFill>
                  <a:schemeClr val="accent2"/>
                </a:solidFill>
              </a:defRPr>
            </a:lvl2pPr>
            <a:lvl3pPr marL="432000" indent="-144000">
              <a:defRPr sz="1500" spc="-60" baseline="0">
                <a:solidFill>
                  <a:schemeClr val="accent2"/>
                </a:solidFill>
              </a:defRPr>
            </a:lvl3pPr>
            <a:lvl4pPr marL="576000" indent="-144000">
              <a:defRPr sz="1500" spc="-60" baseline="0">
                <a:solidFill>
                  <a:schemeClr val="accent2"/>
                </a:solidFill>
              </a:defRPr>
            </a:lvl4pPr>
            <a:lvl5pPr marL="720000" indent="-144000">
              <a:defRPr sz="1500" spc="-60" baseline="0">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492013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49306C3B-A230-446F-B4D1-6B05F481D82D}"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8" name="Pladsholder til billede 7">
            <a:extLst>
              <a:ext uri="{FF2B5EF4-FFF2-40B4-BE49-F238E27FC236}">
                <a16:creationId xmlns:a16="http://schemas.microsoft.com/office/drawing/2014/main" id="{8CBDC364-36AF-7065-BEE9-0E963AF3B9D1}"/>
              </a:ext>
            </a:extLst>
          </p:cNvPr>
          <p:cNvSpPr>
            <a:spLocks noGrp="1"/>
          </p:cNvSpPr>
          <p:nvPr>
            <p:ph type="pic" sz="quarter" idx="16"/>
          </p:nvPr>
        </p:nvSpPr>
        <p:spPr>
          <a:xfrm>
            <a:off x="7326000" y="357188"/>
            <a:ext cx="4500000" cy="5735637"/>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10" name="Pladsholder til indhold 8">
            <a:extLst>
              <a:ext uri="{FF2B5EF4-FFF2-40B4-BE49-F238E27FC236}">
                <a16:creationId xmlns:a16="http://schemas.microsoft.com/office/drawing/2014/main" id="{904DEA4C-3FFC-5E54-A307-B5136CC62CDD}"/>
              </a:ext>
            </a:extLst>
          </p:cNvPr>
          <p:cNvSpPr>
            <a:spLocks noGrp="1"/>
          </p:cNvSpPr>
          <p:nvPr>
            <p:ph sz="quarter" idx="14"/>
          </p:nvPr>
        </p:nvSpPr>
        <p:spPr>
          <a:xfrm>
            <a:off x="360362" y="2642400"/>
            <a:ext cx="6131681" cy="3450424"/>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9">
            <a:extLst>
              <a:ext uri="{FF2B5EF4-FFF2-40B4-BE49-F238E27FC236}">
                <a16:creationId xmlns:a16="http://schemas.microsoft.com/office/drawing/2014/main" id="{63252FD5-93D3-ECF9-B4C5-CBB7BAA79305}"/>
              </a:ext>
            </a:extLst>
          </p:cNvPr>
          <p:cNvSpPr>
            <a:spLocks noGrp="1"/>
          </p:cNvSpPr>
          <p:nvPr>
            <p:ph type="body" sz="quarter" idx="17"/>
          </p:nvPr>
        </p:nvSpPr>
        <p:spPr>
          <a:xfrm>
            <a:off x="359999" y="1641600"/>
            <a:ext cx="6132095"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3" name="Titel 15">
            <a:extLst>
              <a:ext uri="{FF2B5EF4-FFF2-40B4-BE49-F238E27FC236}">
                <a16:creationId xmlns:a16="http://schemas.microsoft.com/office/drawing/2014/main" id="{3DB5E9BD-0E3B-E101-044A-43641CCA4984}"/>
              </a:ext>
            </a:extLst>
          </p:cNvPr>
          <p:cNvSpPr>
            <a:spLocks noGrp="1"/>
          </p:cNvSpPr>
          <p:nvPr>
            <p:ph type="title" hasCustomPrompt="1"/>
          </p:nvPr>
        </p:nvSpPr>
        <p:spPr>
          <a:xfrm>
            <a:off x="360000" y="360000"/>
            <a:ext cx="6132044" cy="1170000"/>
          </a:xfrm>
        </p:spPr>
        <p:txBody>
          <a:bodyPr/>
          <a:lstStyle/>
          <a:p>
            <a:r>
              <a:rPr lang="da-DK"/>
              <a:t>Titel, indhold og billede</a:t>
            </a:r>
          </a:p>
        </p:txBody>
      </p:sp>
    </p:spTree>
    <p:extLst>
      <p:ext uri="{BB962C8B-B14F-4D97-AF65-F5344CB8AC3E}">
        <p14:creationId xmlns:p14="http://schemas.microsoft.com/office/powerpoint/2010/main" val="313015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med billede 3">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28A77B-FC65-9A76-20E5-63D5D2A5084A}"/>
              </a:ext>
            </a:extLst>
          </p:cNvPr>
          <p:cNvSpPr>
            <a:spLocks noGrp="1"/>
          </p:cNvSpPr>
          <p:nvPr>
            <p:ph type="pic" sz="quarter" idx="13"/>
          </p:nvPr>
        </p:nvSpPr>
        <p:spPr>
          <a:xfrm>
            <a:off x="0" y="0"/>
            <a:ext cx="12192000" cy="6858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endParaRPr lang="en-GB"/>
          </a:p>
        </p:txBody>
      </p:sp>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3137525" y="2168860"/>
            <a:ext cx="8694475" cy="4329142"/>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Klik for at redigere teksttypografierne i masteren</a:t>
            </a:r>
          </a:p>
        </p:txBody>
      </p:sp>
      <p:sp>
        <p:nvSpPr>
          <p:cNvPr id="2" name="Title 1">
            <a:extLst>
              <a:ext uri="{FF2B5EF4-FFF2-40B4-BE49-F238E27FC236}">
                <a16:creationId xmlns:a16="http://schemas.microsoft.com/office/drawing/2014/main" id="{65C0BF5F-E1D2-E73B-47D8-D6AAC391559F}"/>
              </a:ext>
            </a:extLst>
          </p:cNvPr>
          <p:cNvSpPr>
            <a:spLocks noGrp="1"/>
          </p:cNvSpPr>
          <p:nvPr>
            <p:ph type="ctrTitle"/>
          </p:nvPr>
        </p:nvSpPr>
        <p:spPr>
          <a:xfrm>
            <a:off x="360000" y="359999"/>
            <a:ext cx="11472000" cy="1808862"/>
          </a:xfrm>
        </p:spPr>
        <p:txBody>
          <a:bodyPr anchor="t"/>
          <a:lstStyle>
            <a:lvl1pPr algn="l">
              <a:defRPr sz="6000">
                <a:solidFill>
                  <a:schemeClr val="accent2"/>
                </a:solidFill>
              </a:defRPr>
            </a:lvl1pPr>
          </a:lstStyle>
          <a:p>
            <a:r>
              <a:rPr lang="da-DK"/>
              <a:t>Klik for at redigere titeltypografien i masteren</a:t>
            </a:r>
          </a:p>
        </p:txBody>
      </p:sp>
      <p:sp>
        <p:nvSpPr>
          <p:cNvPr id="4" name="Subtitle 2">
            <a:extLst>
              <a:ext uri="{FF2B5EF4-FFF2-40B4-BE49-F238E27FC236}">
                <a16:creationId xmlns:a16="http://schemas.microsoft.com/office/drawing/2014/main" id="{37ECBD92-AA6C-95D3-28EA-857CD3DB465A}"/>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567531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indhold og billede 2">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8CBDC364-36AF-7065-BEE9-0E963AF3B9D1}"/>
              </a:ext>
            </a:extLst>
          </p:cNvPr>
          <p:cNvSpPr>
            <a:spLocks noGrp="1"/>
          </p:cNvSpPr>
          <p:nvPr>
            <p:ph type="pic" sz="quarter" idx="16"/>
          </p:nvPr>
        </p:nvSpPr>
        <p:spPr>
          <a:xfrm rot="20412852">
            <a:off x="6770432" y="369000"/>
            <a:ext cx="4924800" cy="6120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70D6B1F1-685F-49EE-84AD-7034170FF4D9}"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10" name="Pladsholder til indhold 8">
            <a:extLst>
              <a:ext uri="{FF2B5EF4-FFF2-40B4-BE49-F238E27FC236}">
                <a16:creationId xmlns:a16="http://schemas.microsoft.com/office/drawing/2014/main" id="{904DEA4C-3FFC-5E54-A307-B5136CC62CDD}"/>
              </a:ext>
            </a:extLst>
          </p:cNvPr>
          <p:cNvSpPr>
            <a:spLocks noGrp="1"/>
          </p:cNvSpPr>
          <p:nvPr>
            <p:ph sz="quarter" idx="14"/>
          </p:nvPr>
        </p:nvSpPr>
        <p:spPr>
          <a:xfrm>
            <a:off x="360362" y="2642400"/>
            <a:ext cx="5400000" cy="3450424"/>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9">
            <a:extLst>
              <a:ext uri="{FF2B5EF4-FFF2-40B4-BE49-F238E27FC236}">
                <a16:creationId xmlns:a16="http://schemas.microsoft.com/office/drawing/2014/main" id="{63252FD5-93D3-ECF9-B4C5-CBB7BAA79305}"/>
              </a:ext>
            </a:extLst>
          </p:cNvPr>
          <p:cNvSpPr>
            <a:spLocks noGrp="1"/>
          </p:cNvSpPr>
          <p:nvPr>
            <p:ph type="body" sz="quarter" idx="17"/>
          </p:nvPr>
        </p:nvSpPr>
        <p:spPr>
          <a:xfrm>
            <a:off x="359999" y="1641600"/>
            <a:ext cx="5400000"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3" name="Titel 15">
            <a:extLst>
              <a:ext uri="{FF2B5EF4-FFF2-40B4-BE49-F238E27FC236}">
                <a16:creationId xmlns:a16="http://schemas.microsoft.com/office/drawing/2014/main" id="{3DB5E9BD-0E3B-E101-044A-43641CCA4984}"/>
              </a:ext>
            </a:extLst>
          </p:cNvPr>
          <p:cNvSpPr>
            <a:spLocks noGrp="1"/>
          </p:cNvSpPr>
          <p:nvPr>
            <p:ph type="title" hasCustomPrompt="1"/>
          </p:nvPr>
        </p:nvSpPr>
        <p:spPr>
          <a:xfrm>
            <a:off x="360000" y="360000"/>
            <a:ext cx="5400000" cy="1170000"/>
          </a:xfrm>
        </p:spPr>
        <p:txBody>
          <a:bodyPr/>
          <a:lstStyle/>
          <a:p>
            <a:r>
              <a:rPr lang="da-DK"/>
              <a:t>Titel, indhold og billede</a:t>
            </a:r>
          </a:p>
        </p:txBody>
      </p:sp>
    </p:spTree>
    <p:extLst>
      <p:ext uri="{BB962C8B-B14F-4D97-AF65-F5344CB8AC3E}">
        <p14:creationId xmlns:p14="http://schemas.microsoft.com/office/powerpoint/2010/main" val="380870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indhold og billede viol">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13913EAD-19BF-4FB8-B55E-C39E94ED489D}"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8" name="Pladsholder til billede 7">
            <a:extLst>
              <a:ext uri="{FF2B5EF4-FFF2-40B4-BE49-F238E27FC236}">
                <a16:creationId xmlns:a16="http://schemas.microsoft.com/office/drawing/2014/main" id="{8CBDC364-36AF-7065-BEE9-0E963AF3B9D1}"/>
              </a:ext>
            </a:extLst>
          </p:cNvPr>
          <p:cNvSpPr>
            <a:spLocks noGrp="1"/>
          </p:cNvSpPr>
          <p:nvPr>
            <p:ph type="pic" sz="quarter" idx="16"/>
          </p:nvPr>
        </p:nvSpPr>
        <p:spPr>
          <a:xfrm>
            <a:off x="7326000" y="357188"/>
            <a:ext cx="4500000" cy="5735637"/>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14" name="Pladsholder til indhold 8">
            <a:extLst>
              <a:ext uri="{FF2B5EF4-FFF2-40B4-BE49-F238E27FC236}">
                <a16:creationId xmlns:a16="http://schemas.microsoft.com/office/drawing/2014/main" id="{2E6255B7-CB0C-ED15-D314-0B231D902455}"/>
              </a:ext>
            </a:extLst>
          </p:cNvPr>
          <p:cNvSpPr>
            <a:spLocks noGrp="1"/>
          </p:cNvSpPr>
          <p:nvPr>
            <p:ph sz="quarter" idx="14"/>
          </p:nvPr>
        </p:nvSpPr>
        <p:spPr>
          <a:xfrm>
            <a:off x="360362" y="2642400"/>
            <a:ext cx="6131681" cy="3450424"/>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itel 15">
            <a:extLst>
              <a:ext uri="{FF2B5EF4-FFF2-40B4-BE49-F238E27FC236}">
                <a16:creationId xmlns:a16="http://schemas.microsoft.com/office/drawing/2014/main" id="{F59BF5C3-1C3D-1A1C-73DA-C52DEB5313B6}"/>
              </a:ext>
            </a:extLst>
          </p:cNvPr>
          <p:cNvSpPr>
            <a:spLocks noGrp="1"/>
          </p:cNvSpPr>
          <p:nvPr>
            <p:ph type="title" hasCustomPrompt="1"/>
          </p:nvPr>
        </p:nvSpPr>
        <p:spPr>
          <a:xfrm>
            <a:off x="360000" y="360000"/>
            <a:ext cx="6132044" cy="1170000"/>
          </a:xfrm>
        </p:spPr>
        <p:txBody>
          <a:bodyPr/>
          <a:lstStyle/>
          <a:p>
            <a:r>
              <a:rPr lang="da-DK"/>
              <a:t>Titel, indhold og billede</a:t>
            </a:r>
          </a:p>
        </p:txBody>
      </p:sp>
      <p:sp>
        <p:nvSpPr>
          <p:cNvPr id="2" name="Pladsholder til tekst 9">
            <a:extLst>
              <a:ext uri="{FF2B5EF4-FFF2-40B4-BE49-F238E27FC236}">
                <a16:creationId xmlns:a16="http://schemas.microsoft.com/office/drawing/2014/main" id="{00D51929-41EB-A4F1-11FD-37B3792EA277}"/>
              </a:ext>
            </a:extLst>
          </p:cNvPr>
          <p:cNvSpPr>
            <a:spLocks noGrp="1"/>
          </p:cNvSpPr>
          <p:nvPr>
            <p:ph type="body" sz="quarter" idx="17"/>
          </p:nvPr>
        </p:nvSpPr>
        <p:spPr>
          <a:xfrm>
            <a:off x="359999" y="1641600"/>
            <a:ext cx="6132095"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3182822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indhold og billede viol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66B479A8-603B-4EC0-A8C3-FA38A5D96D2F}"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billede 7">
            <a:extLst>
              <a:ext uri="{FF2B5EF4-FFF2-40B4-BE49-F238E27FC236}">
                <a16:creationId xmlns:a16="http://schemas.microsoft.com/office/drawing/2014/main" id="{23E289C2-3035-54F8-CCC1-35BA384B4869}"/>
              </a:ext>
            </a:extLst>
          </p:cNvPr>
          <p:cNvSpPr>
            <a:spLocks noGrp="1"/>
          </p:cNvSpPr>
          <p:nvPr>
            <p:ph type="pic" sz="quarter" idx="16"/>
          </p:nvPr>
        </p:nvSpPr>
        <p:spPr>
          <a:xfrm rot="838805">
            <a:off x="6770432" y="369000"/>
            <a:ext cx="4924800" cy="6120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7" name="Pladsholder til indhold 8">
            <a:extLst>
              <a:ext uri="{FF2B5EF4-FFF2-40B4-BE49-F238E27FC236}">
                <a16:creationId xmlns:a16="http://schemas.microsoft.com/office/drawing/2014/main" id="{7A82D919-1D78-AD38-AB07-1B50C4FDADB7}"/>
              </a:ext>
            </a:extLst>
          </p:cNvPr>
          <p:cNvSpPr>
            <a:spLocks noGrp="1"/>
          </p:cNvSpPr>
          <p:nvPr>
            <p:ph sz="quarter" idx="14"/>
          </p:nvPr>
        </p:nvSpPr>
        <p:spPr>
          <a:xfrm>
            <a:off x="360362" y="2642400"/>
            <a:ext cx="5400000" cy="3450424"/>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tekst 9">
            <a:extLst>
              <a:ext uri="{FF2B5EF4-FFF2-40B4-BE49-F238E27FC236}">
                <a16:creationId xmlns:a16="http://schemas.microsoft.com/office/drawing/2014/main" id="{1E3C83C3-E5BA-F3E0-3762-0A4A82A4A84C}"/>
              </a:ext>
            </a:extLst>
          </p:cNvPr>
          <p:cNvSpPr>
            <a:spLocks noGrp="1"/>
          </p:cNvSpPr>
          <p:nvPr>
            <p:ph type="body" sz="quarter" idx="17"/>
          </p:nvPr>
        </p:nvSpPr>
        <p:spPr>
          <a:xfrm>
            <a:off x="359999" y="1641600"/>
            <a:ext cx="5400000" cy="612000"/>
          </a:xfrm>
          <a:prstGeom prst="rect">
            <a:avLst/>
          </a:prstGeom>
        </p:spPr>
        <p:txBody>
          <a:bodyPr anchor="b"/>
          <a:lstStyle>
            <a:lvl1pPr marL="0" indent="0">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9" name="Titel 15">
            <a:extLst>
              <a:ext uri="{FF2B5EF4-FFF2-40B4-BE49-F238E27FC236}">
                <a16:creationId xmlns:a16="http://schemas.microsoft.com/office/drawing/2014/main" id="{2239D35D-19E9-36AA-35F1-0F668BD315CE}"/>
              </a:ext>
            </a:extLst>
          </p:cNvPr>
          <p:cNvSpPr>
            <a:spLocks noGrp="1"/>
          </p:cNvSpPr>
          <p:nvPr>
            <p:ph type="title" hasCustomPrompt="1"/>
          </p:nvPr>
        </p:nvSpPr>
        <p:spPr>
          <a:xfrm>
            <a:off x="360000" y="360000"/>
            <a:ext cx="5400000" cy="1170000"/>
          </a:xfrm>
        </p:spPr>
        <p:txBody>
          <a:bodyPr/>
          <a:lstStyle/>
          <a:p>
            <a:r>
              <a:rPr lang="da-DK"/>
              <a:t>Titel, indhold og billede</a:t>
            </a:r>
          </a:p>
        </p:txBody>
      </p:sp>
    </p:spTree>
    <p:extLst>
      <p:ext uri="{BB962C8B-B14F-4D97-AF65-F5344CB8AC3E}">
        <p14:creationId xmlns:p14="http://schemas.microsoft.com/office/powerpoint/2010/main" val="3699165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indhold og billede nåletræ">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BCAC76C6-BA79-4BE9-B08C-E93A48FA730D}"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8" name="Pladsholder til billede 7">
            <a:extLst>
              <a:ext uri="{FF2B5EF4-FFF2-40B4-BE49-F238E27FC236}">
                <a16:creationId xmlns:a16="http://schemas.microsoft.com/office/drawing/2014/main" id="{8CBDC364-36AF-7065-BEE9-0E963AF3B9D1}"/>
              </a:ext>
            </a:extLst>
          </p:cNvPr>
          <p:cNvSpPr>
            <a:spLocks noGrp="1"/>
          </p:cNvSpPr>
          <p:nvPr>
            <p:ph type="pic" sz="quarter" idx="16"/>
          </p:nvPr>
        </p:nvSpPr>
        <p:spPr>
          <a:xfrm>
            <a:off x="7326000" y="357188"/>
            <a:ext cx="4500000" cy="5735637"/>
          </a:xfrm>
          <a:prstGeom prst="rect">
            <a:avLst/>
          </a:prstGeom>
          <a:solidFill>
            <a:schemeClr val="bg1">
              <a:lumMod val="95000"/>
            </a:schemeClr>
          </a:solidFill>
        </p:spPr>
        <p:txBody>
          <a:bodyPr/>
          <a:lstStyle>
            <a:lvl1pPr marL="0" indent="0" algn="ctr">
              <a:buNone/>
              <a:defRPr>
                <a:solidFill>
                  <a:schemeClr val="accent2"/>
                </a:solidFill>
              </a:defRPr>
            </a:lvl1pPr>
          </a:lstStyle>
          <a:p>
            <a:r>
              <a:rPr lang="da-DK"/>
              <a:t>Klik på ikonet for at tilføje et billede</a:t>
            </a:r>
          </a:p>
        </p:txBody>
      </p:sp>
      <p:sp>
        <p:nvSpPr>
          <p:cNvPr id="14" name="Pladsholder til indhold 8">
            <a:extLst>
              <a:ext uri="{FF2B5EF4-FFF2-40B4-BE49-F238E27FC236}">
                <a16:creationId xmlns:a16="http://schemas.microsoft.com/office/drawing/2014/main" id="{A2ACA5C7-5C3D-BD84-34E3-1ABBB050D7D3}"/>
              </a:ext>
            </a:extLst>
          </p:cNvPr>
          <p:cNvSpPr>
            <a:spLocks noGrp="1"/>
          </p:cNvSpPr>
          <p:nvPr>
            <p:ph sz="quarter" idx="14"/>
          </p:nvPr>
        </p:nvSpPr>
        <p:spPr>
          <a:xfrm>
            <a:off x="360362" y="2642400"/>
            <a:ext cx="6131681" cy="3450424"/>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itel 15">
            <a:extLst>
              <a:ext uri="{FF2B5EF4-FFF2-40B4-BE49-F238E27FC236}">
                <a16:creationId xmlns:a16="http://schemas.microsoft.com/office/drawing/2014/main" id="{0F52C368-6BF2-2EB5-40DB-38C8D882F03A}"/>
              </a:ext>
            </a:extLst>
          </p:cNvPr>
          <p:cNvSpPr>
            <a:spLocks noGrp="1"/>
          </p:cNvSpPr>
          <p:nvPr>
            <p:ph type="title" hasCustomPrompt="1"/>
          </p:nvPr>
        </p:nvSpPr>
        <p:spPr>
          <a:xfrm>
            <a:off x="360000" y="360000"/>
            <a:ext cx="6132044" cy="1170000"/>
          </a:xfrm>
        </p:spPr>
        <p:txBody>
          <a:bodyPr/>
          <a:lstStyle>
            <a:lvl1pPr>
              <a:defRPr>
                <a:solidFill>
                  <a:schemeClr val="accent2"/>
                </a:solidFill>
              </a:defRPr>
            </a:lvl1pPr>
          </a:lstStyle>
          <a:p>
            <a:r>
              <a:rPr lang="da-DK"/>
              <a:t>Titel, indhold og billede</a:t>
            </a:r>
          </a:p>
        </p:txBody>
      </p:sp>
      <p:sp>
        <p:nvSpPr>
          <p:cNvPr id="2" name="Pladsholder til tekst 9">
            <a:extLst>
              <a:ext uri="{FF2B5EF4-FFF2-40B4-BE49-F238E27FC236}">
                <a16:creationId xmlns:a16="http://schemas.microsoft.com/office/drawing/2014/main" id="{968A172D-5412-66A3-E46D-6764D91B1D49}"/>
              </a:ext>
            </a:extLst>
          </p:cNvPr>
          <p:cNvSpPr>
            <a:spLocks noGrp="1"/>
          </p:cNvSpPr>
          <p:nvPr>
            <p:ph type="body" sz="quarter" idx="17"/>
          </p:nvPr>
        </p:nvSpPr>
        <p:spPr>
          <a:xfrm>
            <a:off x="359999" y="1641600"/>
            <a:ext cx="6132095" cy="612000"/>
          </a:xfrm>
          <a:prstGeom prst="rect">
            <a:avLst/>
          </a:prstGeom>
        </p:spPr>
        <p:txBody>
          <a:bodyPr anchor="b"/>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13182430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indhold og billede nåletræ 2">
    <p:bg>
      <p:bgPr>
        <a:solidFill>
          <a:schemeClr val="accent1"/>
        </a:solidFill>
        <a:effectLst/>
      </p:bgPr>
    </p:bg>
    <p:spTree>
      <p:nvGrpSpPr>
        <p:cNvPr id="1" name=""/>
        <p:cNvGrpSpPr/>
        <p:nvPr/>
      </p:nvGrpSpPr>
      <p:grpSpPr>
        <a:xfrm>
          <a:off x="0" y="0"/>
          <a:ext cx="0" cy="0"/>
          <a:chOff x="0" y="0"/>
          <a:chExt cx="0" cy="0"/>
        </a:xfrm>
      </p:grpSpPr>
      <p:sp>
        <p:nvSpPr>
          <p:cNvPr id="3" name="Pladsholder til billede 7">
            <a:extLst>
              <a:ext uri="{FF2B5EF4-FFF2-40B4-BE49-F238E27FC236}">
                <a16:creationId xmlns:a16="http://schemas.microsoft.com/office/drawing/2014/main" id="{7801D1EC-467F-8C4A-D5A1-C08AF5568283}"/>
              </a:ext>
            </a:extLst>
          </p:cNvPr>
          <p:cNvSpPr>
            <a:spLocks noGrp="1"/>
          </p:cNvSpPr>
          <p:nvPr>
            <p:ph type="pic" sz="quarter" idx="16"/>
          </p:nvPr>
        </p:nvSpPr>
        <p:spPr>
          <a:xfrm rot="20654671">
            <a:off x="6770432" y="369000"/>
            <a:ext cx="4924800" cy="6120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B6E6D423-D51C-4E2B-8B24-737F9EA69604}"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7" name="Pladsholder til indhold 8">
            <a:extLst>
              <a:ext uri="{FF2B5EF4-FFF2-40B4-BE49-F238E27FC236}">
                <a16:creationId xmlns:a16="http://schemas.microsoft.com/office/drawing/2014/main" id="{E4467E9D-7E90-A16A-3BE5-0705C9606EF9}"/>
              </a:ext>
            </a:extLst>
          </p:cNvPr>
          <p:cNvSpPr>
            <a:spLocks noGrp="1"/>
          </p:cNvSpPr>
          <p:nvPr>
            <p:ph sz="quarter" idx="14"/>
          </p:nvPr>
        </p:nvSpPr>
        <p:spPr>
          <a:xfrm>
            <a:off x="360362" y="2642400"/>
            <a:ext cx="5400000" cy="3450424"/>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tekst 9">
            <a:extLst>
              <a:ext uri="{FF2B5EF4-FFF2-40B4-BE49-F238E27FC236}">
                <a16:creationId xmlns:a16="http://schemas.microsoft.com/office/drawing/2014/main" id="{BA399EB8-9CB0-7FE9-8DFB-6A08EB7A84DB}"/>
              </a:ext>
            </a:extLst>
          </p:cNvPr>
          <p:cNvSpPr>
            <a:spLocks noGrp="1"/>
          </p:cNvSpPr>
          <p:nvPr>
            <p:ph type="body" sz="quarter" idx="17"/>
          </p:nvPr>
        </p:nvSpPr>
        <p:spPr>
          <a:xfrm>
            <a:off x="359999" y="1641600"/>
            <a:ext cx="5400000" cy="612000"/>
          </a:xfrm>
          <a:prstGeom prst="rect">
            <a:avLst/>
          </a:prstGeom>
        </p:spPr>
        <p:txBody>
          <a:bodyPr anchor="b"/>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9" name="Titel 15">
            <a:extLst>
              <a:ext uri="{FF2B5EF4-FFF2-40B4-BE49-F238E27FC236}">
                <a16:creationId xmlns:a16="http://schemas.microsoft.com/office/drawing/2014/main" id="{F5408D00-46AB-A6E7-105A-2134C69CE3E8}"/>
              </a:ext>
            </a:extLst>
          </p:cNvPr>
          <p:cNvSpPr>
            <a:spLocks noGrp="1"/>
          </p:cNvSpPr>
          <p:nvPr>
            <p:ph type="title" hasCustomPrompt="1"/>
          </p:nvPr>
        </p:nvSpPr>
        <p:spPr>
          <a:xfrm>
            <a:off x="360000" y="360000"/>
            <a:ext cx="5400000" cy="1170000"/>
          </a:xfrm>
        </p:spPr>
        <p:txBody>
          <a:bodyPr/>
          <a:lstStyle>
            <a:lvl1pPr>
              <a:defRPr>
                <a:solidFill>
                  <a:schemeClr val="accent2"/>
                </a:solidFill>
              </a:defRPr>
            </a:lvl1pPr>
          </a:lstStyle>
          <a:p>
            <a:r>
              <a:rPr lang="da-DK"/>
              <a:t>Titel, indhold og billede</a:t>
            </a:r>
          </a:p>
        </p:txBody>
      </p:sp>
    </p:spTree>
    <p:extLst>
      <p:ext uri="{BB962C8B-B14F-4D97-AF65-F5344CB8AC3E}">
        <p14:creationId xmlns:p14="http://schemas.microsoft.com/office/powerpoint/2010/main" val="2180819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indhold i 3 kolonn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10F9788C-E7DA-4B77-AB3B-49976DD1A406}"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tekst 9">
            <a:extLst>
              <a:ext uri="{FF2B5EF4-FFF2-40B4-BE49-F238E27FC236}">
                <a16:creationId xmlns:a16="http://schemas.microsoft.com/office/drawing/2014/main" id="{C0152484-5D54-111C-2FC5-A2A0067D6BE7}"/>
              </a:ext>
            </a:extLst>
          </p:cNvPr>
          <p:cNvSpPr>
            <a:spLocks noGrp="1"/>
          </p:cNvSpPr>
          <p:nvPr>
            <p:ph type="body" sz="quarter" idx="15"/>
          </p:nvPr>
        </p:nvSpPr>
        <p:spPr>
          <a:xfrm>
            <a:off x="360000" y="1641600"/>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6D9DDB6A-EF3C-59CD-41E4-0F78E6CBB6C9}"/>
              </a:ext>
            </a:extLst>
          </p:cNvPr>
          <p:cNvSpPr>
            <a:spLocks noGrp="1"/>
          </p:cNvSpPr>
          <p:nvPr>
            <p:ph type="body" sz="quarter" idx="17"/>
          </p:nvPr>
        </p:nvSpPr>
        <p:spPr>
          <a:xfrm>
            <a:off x="4176000" y="1641600"/>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9" name="Pladsholder til tekst 9">
            <a:extLst>
              <a:ext uri="{FF2B5EF4-FFF2-40B4-BE49-F238E27FC236}">
                <a16:creationId xmlns:a16="http://schemas.microsoft.com/office/drawing/2014/main" id="{79579237-4830-EBD7-A7C7-AA451B0707AA}"/>
              </a:ext>
            </a:extLst>
          </p:cNvPr>
          <p:cNvSpPr>
            <a:spLocks noGrp="1"/>
          </p:cNvSpPr>
          <p:nvPr>
            <p:ph type="body" sz="quarter" idx="19"/>
          </p:nvPr>
        </p:nvSpPr>
        <p:spPr>
          <a:xfrm>
            <a:off x="7992000" y="1641600"/>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4" name="Pladsholder til indhold 13">
            <a:extLst>
              <a:ext uri="{FF2B5EF4-FFF2-40B4-BE49-F238E27FC236}">
                <a16:creationId xmlns:a16="http://schemas.microsoft.com/office/drawing/2014/main" id="{98536BCD-5517-CFE2-57FF-47EC90D98C3C}"/>
              </a:ext>
            </a:extLst>
          </p:cNvPr>
          <p:cNvSpPr>
            <a:spLocks noGrp="1"/>
          </p:cNvSpPr>
          <p:nvPr>
            <p:ph sz="quarter" idx="21"/>
          </p:nvPr>
        </p:nvSpPr>
        <p:spPr>
          <a:xfrm>
            <a:off x="360363" y="2456892"/>
            <a:ext cx="3059112" cy="3635933"/>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indhold 13">
            <a:extLst>
              <a:ext uri="{FF2B5EF4-FFF2-40B4-BE49-F238E27FC236}">
                <a16:creationId xmlns:a16="http://schemas.microsoft.com/office/drawing/2014/main" id="{11DF8218-7B46-1FE6-48EF-9ACDE04F7E7E}"/>
              </a:ext>
            </a:extLst>
          </p:cNvPr>
          <p:cNvSpPr>
            <a:spLocks noGrp="1"/>
          </p:cNvSpPr>
          <p:nvPr>
            <p:ph sz="quarter" idx="22"/>
          </p:nvPr>
        </p:nvSpPr>
        <p:spPr>
          <a:xfrm>
            <a:off x="4180470" y="2456892"/>
            <a:ext cx="3059112" cy="3635933"/>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indhold 13">
            <a:extLst>
              <a:ext uri="{FF2B5EF4-FFF2-40B4-BE49-F238E27FC236}">
                <a16:creationId xmlns:a16="http://schemas.microsoft.com/office/drawing/2014/main" id="{D7F51C15-ED0B-A007-FFFB-E485EA4F392E}"/>
              </a:ext>
            </a:extLst>
          </p:cNvPr>
          <p:cNvSpPr>
            <a:spLocks noGrp="1"/>
          </p:cNvSpPr>
          <p:nvPr>
            <p:ph sz="quarter" idx="23"/>
          </p:nvPr>
        </p:nvSpPr>
        <p:spPr>
          <a:xfrm>
            <a:off x="8000577" y="2456892"/>
            <a:ext cx="3059112" cy="3635933"/>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Titel 7">
            <a:extLst>
              <a:ext uri="{FF2B5EF4-FFF2-40B4-BE49-F238E27FC236}">
                <a16:creationId xmlns:a16="http://schemas.microsoft.com/office/drawing/2014/main" id="{AB3181E6-AC58-5508-8694-4FF47DAC3CD8}"/>
              </a:ext>
            </a:extLst>
          </p:cNvPr>
          <p:cNvSpPr>
            <a:spLocks noGrp="1"/>
          </p:cNvSpPr>
          <p:nvPr>
            <p:ph type="title" hasCustomPrompt="1"/>
          </p:nvPr>
        </p:nvSpPr>
        <p:spPr/>
        <p:txBody>
          <a:bodyPr/>
          <a:lstStyle>
            <a:lvl1pPr>
              <a:defRPr/>
            </a:lvl1pPr>
          </a:lstStyle>
          <a:p>
            <a:r>
              <a:rPr lang="da-DK"/>
              <a:t>Titel, indhold i 3 kolonner</a:t>
            </a:r>
          </a:p>
        </p:txBody>
      </p:sp>
    </p:spTree>
    <p:extLst>
      <p:ext uri="{BB962C8B-B14F-4D97-AF65-F5344CB8AC3E}">
        <p14:creationId xmlns:p14="http://schemas.microsoft.com/office/powerpoint/2010/main" val="2985130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indhold i 2 kolonner og billede">
    <p:spTree>
      <p:nvGrpSpPr>
        <p:cNvPr id="1" name=""/>
        <p:cNvGrpSpPr/>
        <p:nvPr/>
      </p:nvGrpSpPr>
      <p:grpSpPr>
        <a:xfrm>
          <a:off x="0" y="0"/>
          <a:ext cx="0" cy="0"/>
          <a:chOff x="0" y="0"/>
          <a:chExt cx="0" cy="0"/>
        </a:xfrm>
      </p:grpSpPr>
      <p:sp>
        <p:nvSpPr>
          <p:cNvPr id="2" name="Pladsholder til billede 7">
            <a:extLst>
              <a:ext uri="{FF2B5EF4-FFF2-40B4-BE49-F238E27FC236}">
                <a16:creationId xmlns:a16="http://schemas.microsoft.com/office/drawing/2014/main" id="{7EBE4636-5542-0C2E-1A90-C18FC287A54D}"/>
              </a:ext>
            </a:extLst>
          </p:cNvPr>
          <p:cNvSpPr>
            <a:spLocks noGrp="1"/>
          </p:cNvSpPr>
          <p:nvPr>
            <p:ph type="pic" sz="quarter" idx="16"/>
          </p:nvPr>
        </p:nvSpPr>
        <p:spPr>
          <a:xfrm rot="831336">
            <a:off x="8099894" y="1676326"/>
            <a:ext cx="3300840" cy="4101921"/>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2A1B151B-4C53-4EC8-8896-723F1515BAD9}"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tekst 9">
            <a:extLst>
              <a:ext uri="{FF2B5EF4-FFF2-40B4-BE49-F238E27FC236}">
                <a16:creationId xmlns:a16="http://schemas.microsoft.com/office/drawing/2014/main" id="{C0152484-5D54-111C-2FC5-A2A0067D6BE7}"/>
              </a:ext>
            </a:extLst>
          </p:cNvPr>
          <p:cNvSpPr>
            <a:spLocks noGrp="1"/>
          </p:cNvSpPr>
          <p:nvPr>
            <p:ph type="body" sz="quarter" idx="15"/>
          </p:nvPr>
        </p:nvSpPr>
        <p:spPr>
          <a:xfrm>
            <a:off x="360000" y="1641600"/>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6D9DDB6A-EF3C-59CD-41E4-0F78E6CBB6C9}"/>
              </a:ext>
            </a:extLst>
          </p:cNvPr>
          <p:cNvSpPr>
            <a:spLocks noGrp="1"/>
          </p:cNvSpPr>
          <p:nvPr>
            <p:ph type="body" sz="quarter" idx="17"/>
          </p:nvPr>
        </p:nvSpPr>
        <p:spPr>
          <a:xfrm>
            <a:off x="4176000" y="1641600"/>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5" name="Pladsholder til indhold 13">
            <a:extLst>
              <a:ext uri="{FF2B5EF4-FFF2-40B4-BE49-F238E27FC236}">
                <a16:creationId xmlns:a16="http://schemas.microsoft.com/office/drawing/2014/main" id="{11DF8218-7B46-1FE6-48EF-9ACDE04F7E7E}"/>
              </a:ext>
            </a:extLst>
          </p:cNvPr>
          <p:cNvSpPr>
            <a:spLocks noGrp="1"/>
          </p:cNvSpPr>
          <p:nvPr>
            <p:ph sz="quarter" idx="22"/>
          </p:nvPr>
        </p:nvSpPr>
        <p:spPr>
          <a:xfrm>
            <a:off x="4180470" y="2456892"/>
            <a:ext cx="3059112" cy="3635933"/>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Titel 7">
            <a:extLst>
              <a:ext uri="{FF2B5EF4-FFF2-40B4-BE49-F238E27FC236}">
                <a16:creationId xmlns:a16="http://schemas.microsoft.com/office/drawing/2014/main" id="{AB3181E6-AC58-5508-8694-4FF47DAC3CD8}"/>
              </a:ext>
            </a:extLst>
          </p:cNvPr>
          <p:cNvSpPr>
            <a:spLocks noGrp="1"/>
          </p:cNvSpPr>
          <p:nvPr>
            <p:ph type="title" hasCustomPrompt="1"/>
          </p:nvPr>
        </p:nvSpPr>
        <p:spPr/>
        <p:txBody>
          <a:bodyPr/>
          <a:lstStyle>
            <a:lvl1pPr>
              <a:defRPr/>
            </a:lvl1pPr>
          </a:lstStyle>
          <a:p>
            <a:r>
              <a:rPr lang="da-DK"/>
              <a:t>Titel, indhold i 2 kolonner og billede</a:t>
            </a:r>
          </a:p>
        </p:txBody>
      </p:sp>
      <p:sp>
        <p:nvSpPr>
          <p:cNvPr id="7" name="Pladsholder til indhold 13">
            <a:extLst>
              <a:ext uri="{FF2B5EF4-FFF2-40B4-BE49-F238E27FC236}">
                <a16:creationId xmlns:a16="http://schemas.microsoft.com/office/drawing/2014/main" id="{F9D9D3D9-FB1B-9821-3E72-2C77B789609C}"/>
              </a:ext>
            </a:extLst>
          </p:cNvPr>
          <p:cNvSpPr>
            <a:spLocks noGrp="1"/>
          </p:cNvSpPr>
          <p:nvPr>
            <p:ph sz="quarter" idx="21"/>
          </p:nvPr>
        </p:nvSpPr>
        <p:spPr>
          <a:xfrm>
            <a:off x="360363" y="2456892"/>
            <a:ext cx="3059112" cy="3635933"/>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98141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indhold i 2 kolonner og 2 billeder">
    <p:spTree>
      <p:nvGrpSpPr>
        <p:cNvPr id="1" name=""/>
        <p:cNvGrpSpPr/>
        <p:nvPr/>
      </p:nvGrpSpPr>
      <p:grpSpPr>
        <a:xfrm>
          <a:off x="0" y="0"/>
          <a:ext cx="0" cy="0"/>
          <a:chOff x="0" y="0"/>
          <a:chExt cx="0" cy="0"/>
        </a:xfrm>
      </p:grpSpPr>
      <p:sp>
        <p:nvSpPr>
          <p:cNvPr id="2" name="Pladsholder til billede 7">
            <a:extLst>
              <a:ext uri="{FF2B5EF4-FFF2-40B4-BE49-F238E27FC236}">
                <a16:creationId xmlns:a16="http://schemas.microsoft.com/office/drawing/2014/main" id="{7EBE4636-5542-0C2E-1A90-C18FC287A54D}"/>
              </a:ext>
            </a:extLst>
          </p:cNvPr>
          <p:cNvSpPr>
            <a:spLocks noGrp="1"/>
          </p:cNvSpPr>
          <p:nvPr>
            <p:ph type="pic" sz="quarter" idx="16"/>
          </p:nvPr>
        </p:nvSpPr>
        <p:spPr>
          <a:xfrm rot="831336">
            <a:off x="8099894" y="1676326"/>
            <a:ext cx="3300840" cy="4101921"/>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3D51D834-A356-41DC-A815-837073319183}"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tekst 9">
            <a:extLst>
              <a:ext uri="{FF2B5EF4-FFF2-40B4-BE49-F238E27FC236}">
                <a16:creationId xmlns:a16="http://schemas.microsoft.com/office/drawing/2014/main" id="{C0152484-5D54-111C-2FC5-A2A0067D6BE7}"/>
              </a:ext>
            </a:extLst>
          </p:cNvPr>
          <p:cNvSpPr>
            <a:spLocks noGrp="1"/>
          </p:cNvSpPr>
          <p:nvPr>
            <p:ph type="body" sz="quarter" idx="15"/>
          </p:nvPr>
        </p:nvSpPr>
        <p:spPr>
          <a:xfrm>
            <a:off x="360000" y="1641600"/>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6D9DDB6A-EF3C-59CD-41E4-0F78E6CBB6C9}"/>
              </a:ext>
            </a:extLst>
          </p:cNvPr>
          <p:cNvSpPr>
            <a:spLocks noGrp="1"/>
          </p:cNvSpPr>
          <p:nvPr>
            <p:ph type="body" sz="quarter" idx="17"/>
          </p:nvPr>
        </p:nvSpPr>
        <p:spPr>
          <a:xfrm>
            <a:off x="4176000" y="1641600"/>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5" name="Pladsholder til indhold 13">
            <a:extLst>
              <a:ext uri="{FF2B5EF4-FFF2-40B4-BE49-F238E27FC236}">
                <a16:creationId xmlns:a16="http://schemas.microsoft.com/office/drawing/2014/main" id="{11DF8218-7B46-1FE6-48EF-9ACDE04F7E7E}"/>
              </a:ext>
            </a:extLst>
          </p:cNvPr>
          <p:cNvSpPr>
            <a:spLocks noGrp="1"/>
          </p:cNvSpPr>
          <p:nvPr>
            <p:ph sz="quarter" idx="22"/>
          </p:nvPr>
        </p:nvSpPr>
        <p:spPr>
          <a:xfrm>
            <a:off x="4180470" y="2456892"/>
            <a:ext cx="3059112" cy="3635933"/>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Titel 7">
            <a:extLst>
              <a:ext uri="{FF2B5EF4-FFF2-40B4-BE49-F238E27FC236}">
                <a16:creationId xmlns:a16="http://schemas.microsoft.com/office/drawing/2014/main" id="{AB3181E6-AC58-5508-8694-4FF47DAC3CD8}"/>
              </a:ext>
            </a:extLst>
          </p:cNvPr>
          <p:cNvSpPr>
            <a:spLocks noGrp="1"/>
          </p:cNvSpPr>
          <p:nvPr>
            <p:ph type="title" hasCustomPrompt="1"/>
          </p:nvPr>
        </p:nvSpPr>
        <p:spPr>
          <a:xfrm>
            <a:off x="359999" y="360000"/>
            <a:ext cx="6879583" cy="1170000"/>
          </a:xfrm>
        </p:spPr>
        <p:txBody>
          <a:bodyPr/>
          <a:lstStyle>
            <a:lvl1pPr>
              <a:defRPr/>
            </a:lvl1pPr>
          </a:lstStyle>
          <a:p>
            <a:r>
              <a:rPr lang="da-DK"/>
              <a:t>Titel, indhold i 2 kolonner og 2 billeder</a:t>
            </a:r>
          </a:p>
        </p:txBody>
      </p:sp>
      <p:sp>
        <p:nvSpPr>
          <p:cNvPr id="7" name="Pladsholder til billede 7">
            <a:extLst>
              <a:ext uri="{FF2B5EF4-FFF2-40B4-BE49-F238E27FC236}">
                <a16:creationId xmlns:a16="http://schemas.microsoft.com/office/drawing/2014/main" id="{57799881-B768-F430-0CBE-863AABDC886E}"/>
              </a:ext>
            </a:extLst>
          </p:cNvPr>
          <p:cNvSpPr>
            <a:spLocks noGrp="1"/>
          </p:cNvSpPr>
          <p:nvPr>
            <p:ph type="pic" sz="quarter" idx="23"/>
          </p:nvPr>
        </p:nvSpPr>
        <p:spPr>
          <a:xfrm rot="20952320">
            <a:off x="7516542" y="492050"/>
            <a:ext cx="1742190" cy="2146986"/>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9" name="Pladsholder til indhold 13">
            <a:extLst>
              <a:ext uri="{FF2B5EF4-FFF2-40B4-BE49-F238E27FC236}">
                <a16:creationId xmlns:a16="http://schemas.microsoft.com/office/drawing/2014/main" id="{23D80D11-7F60-1A19-7C93-084DD9BDD038}"/>
              </a:ext>
            </a:extLst>
          </p:cNvPr>
          <p:cNvSpPr>
            <a:spLocks noGrp="1"/>
          </p:cNvSpPr>
          <p:nvPr>
            <p:ph sz="quarter" idx="21"/>
          </p:nvPr>
        </p:nvSpPr>
        <p:spPr>
          <a:xfrm>
            <a:off x="360363" y="2456892"/>
            <a:ext cx="3059112" cy="3635933"/>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127742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tekst i 2 kolonner og bille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D41FB751-9132-4A3F-AAEF-61812657DB93}"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tekst 9">
            <a:extLst>
              <a:ext uri="{FF2B5EF4-FFF2-40B4-BE49-F238E27FC236}">
                <a16:creationId xmlns:a16="http://schemas.microsoft.com/office/drawing/2014/main" id="{C0152484-5D54-111C-2FC5-A2A0067D6BE7}"/>
              </a:ext>
            </a:extLst>
          </p:cNvPr>
          <p:cNvSpPr>
            <a:spLocks noGrp="1"/>
          </p:cNvSpPr>
          <p:nvPr>
            <p:ph type="body" sz="quarter" idx="15"/>
          </p:nvPr>
        </p:nvSpPr>
        <p:spPr>
          <a:xfrm>
            <a:off x="360000" y="2060575"/>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8" name="Pladsholder til billede 7">
            <a:extLst>
              <a:ext uri="{FF2B5EF4-FFF2-40B4-BE49-F238E27FC236}">
                <a16:creationId xmlns:a16="http://schemas.microsoft.com/office/drawing/2014/main" id="{8CBDC364-36AF-7065-BEE9-0E963AF3B9D1}"/>
              </a:ext>
            </a:extLst>
          </p:cNvPr>
          <p:cNvSpPr>
            <a:spLocks noGrp="1"/>
          </p:cNvSpPr>
          <p:nvPr>
            <p:ph type="pic" sz="quarter" idx="16"/>
          </p:nvPr>
        </p:nvSpPr>
        <p:spPr>
          <a:xfrm>
            <a:off x="8007947" y="357187"/>
            <a:ext cx="3816000" cy="5735637"/>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7" name="Pladsholder til tekst 9">
            <a:extLst>
              <a:ext uri="{FF2B5EF4-FFF2-40B4-BE49-F238E27FC236}">
                <a16:creationId xmlns:a16="http://schemas.microsoft.com/office/drawing/2014/main" id="{FB89742F-9A74-0B9E-F3D0-DBE47B7BC990}"/>
              </a:ext>
            </a:extLst>
          </p:cNvPr>
          <p:cNvSpPr>
            <a:spLocks noGrp="1"/>
          </p:cNvSpPr>
          <p:nvPr>
            <p:ph type="body" sz="quarter" idx="14"/>
          </p:nvPr>
        </p:nvSpPr>
        <p:spPr>
          <a:xfrm>
            <a:off x="360000" y="2744630"/>
            <a:ext cx="3060000" cy="3348195"/>
          </a:xfrm>
          <a:prstGeom prst="rect">
            <a:avLst/>
          </a:prstGeom>
        </p:spPr>
        <p:txBody>
          <a:bodyPr/>
          <a:lstStyle>
            <a:lvl1pPr marL="144000" indent="-144000">
              <a:defRPr sz="1200">
                <a:solidFill>
                  <a:schemeClr val="accent1"/>
                </a:solidFill>
              </a:defRPr>
            </a:lvl1pPr>
            <a:lvl2pPr marL="288000" indent="-144000">
              <a:defRPr sz="1200">
                <a:solidFill>
                  <a:schemeClr val="accent1"/>
                </a:solidFill>
              </a:defRPr>
            </a:lvl2pPr>
            <a:lvl3pPr marL="432000" indent="-144000">
              <a:defRPr sz="1200">
                <a:solidFill>
                  <a:schemeClr val="accent1"/>
                </a:solidFill>
              </a:defRPr>
            </a:lvl3pPr>
            <a:lvl4pPr marL="576000" indent="-144000">
              <a:defRPr sz="1200">
                <a:solidFill>
                  <a:schemeClr val="accent1"/>
                </a:solidFill>
              </a:defRPr>
            </a:lvl4pPr>
            <a:lvl5pPr marL="720000" indent="-144000">
              <a:defRPr sz="12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9">
            <a:extLst>
              <a:ext uri="{FF2B5EF4-FFF2-40B4-BE49-F238E27FC236}">
                <a16:creationId xmlns:a16="http://schemas.microsoft.com/office/drawing/2014/main" id="{6D9DDB6A-EF3C-59CD-41E4-0F78E6CBB6C9}"/>
              </a:ext>
            </a:extLst>
          </p:cNvPr>
          <p:cNvSpPr>
            <a:spLocks noGrp="1"/>
          </p:cNvSpPr>
          <p:nvPr>
            <p:ph type="body" sz="quarter" idx="17"/>
          </p:nvPr>
        </p:nvSpPr>
        <p:spPr>
          <a:xfrm>
            <a:off x="4176000" y="2073071"/>
            <a:ext cx="3068053" cy="540000"/>
          </a:xfrm>
          <a:prstGeom prst="rect">
            <a:avLst/>
          </a:prstGeom>
        </p:spPr>
        <p:txBody>
          <a:bodyPr anchor="b"/>
          <a:lstStyle>
            <a:lvl1pPr marL="0" indent="0">
              <a:spcAft>
                <a:spcPts val="0"/>
              </a:spcAft>
              <a:buFont typeface="+mj-lt"/>
              <a:buNone/>
              <a:defRPr sz="1200" cap="all"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1" name="Pladsholder til tekst 9">
            <a:extLst>
              <a:ext uri="{FF2B5EF4-FFF2-40B4-BE49-F238E27FC236}">
                <a16:creationId xmlns:a16="http://schemas.microsoft.com/office/drawing/2014/main" id="{476998C1-05E6-F1A4-A24E-328F76A3AF00}"/>
              </a:ext>
            </a:extLst>
          </p:cNvPr>
          <p:cNvSpPr>
            <a:spLocks noGrp="1"/>
          </p:cNvSpPr>
          <p:nvPr>
            <p:ph type="body" sz="quarter" idx="18"/>
          </p:nvPr>
        </p:nvSpPr>
        <p:spPr>
          <a:xfrm>
            <a:off x="4176000" y="2744924"/>
            <a:ext cx="3060000" cy="3360397"/>
          </a:xfrm>
          <a:prstGeom prst="rect">
            <a:avLst/>
          </a:prstGeom>
        </p:spPr>
        <p:txBody>
          <a:bodyPr/>
          <a:lstStyle>
            <a:lvl1pPr marL="144000" indent="-144000">
              <a:defRPr sz="1200">
                <a:solidFill>
                  <a:schemeClr val="accent1"/>
                </a:solidFill>
              </a:defRPr>
            </a:lvl1pPr>
            <a:lvl2pPr marL="288000" indent="-144000">
              <a:defRPr sz="1200">
                <a:solidFill>
                  <a:schemeClr val="accent1"/>
                </a:solidFill>
              </a:defRPr>
            </a:lvl2pPr>
            <a:lvl3pPr marL="432000" indent="-144000">
              <a:defRPr sz="1200">
                <a:solidFill>
                  <a:schemeClr val="accent1"/>
                </a:solidFill>
              </a:defRPr>
            </a:lvl3pPr>
            <a:lvl4pPr marL="576000" indent="-144000">
              <a:defRPr sz="1200">
                <a:solidFill>
                  <a:schemeClr val="accent1"/>
                </a:solidFill>
              </a:defRPr>
            </a:lvl4pPr>
            <a:lvl5pPr marL="720000" indent="-144000">
              <a:defRPr sz="12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Titel 8">
            <a:extLst>
              <a:ext uri="{FF2B5EF4-FFF2-40B4-BE49-F238E27FC236}">
                <a16:creationId xmlns:a16="http://schemas.microsoft.com/office/drawing/2014/main" id="{7D10769C-2704-E697-1741-5D47BA00E379}"/>
              </a:ext>
            </a:extLst>
          </p:cNvPr>
          <p:cNvSpPr>
            <a:spLocks noGrp="1"/>
          </p:cNvSpPr>
          <p:nvPr>
            <p:ph type="title" hasCustomPrompt="1"/>
          </p:nvPr>
        </p:nvSpPr>
        <p:spPr>
          <a:xfrm>
            <a:off x="359999" y="360000"/>
            <a:ext cx="6876001" cy="1170000"/>
          </a:xfrm>
        </p:spPr>
        <p:txBody>
          <a:bodyPr/>
          <a:lstStyle/>
          <a:p>
            <a:r>
              <a:rPr lang="da-DK"/>
              <a:t>Titel, tekst i 2 kolonner og billede</a:t>
            </a:r>
          </a:p>
        </p:txBody>
      </p:sp>
    </p:spTree>
    <p:extLst>
      <p:ext uri="{BB962C8B-B14F-4D97-AF65-F5344CB8AC3E}">
        <p14:creationId xmlns:p14="http://schemas.microsoft.com/office/powerpoint/2010/main" val="1388330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dsplan og forlø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60000" y="360000"/>
            <a:ext cx="11470050" cy="790333"/>
          </a:xfrm>
        </p:spPr>
        <p:txBody>
          <a:bodyPr/>
          <a:lstStyle>
            <a:lvl1pPr>
              <a:defRPr/>
            </a:lvl1pPr>
          </a:lstStyle>
          <a:p>
            <a:r>
              <a:rPr lang="da-DK"/>
              <a:t>Tidsplan og forløb</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16699D1A-8103-4FDF-BB30-C7F3DBC4BAFC}"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17" name="Tekstfelt 16">
            <a:extLst>
              <a:ext uri="{FF2B5EF4-FFF2-40B4-BE49-F238E27FC236}">
                <a16:creationId xmlns:a16="http://schemas.microsoft.com/office/drawing/2014/main" id="{7906B07E-F091-DFCF-D4C4-75CBF50C8A75}"/>
              </a:ext>
            </a:extLst>
          </p:cNvPr>
          <p:cNvSpPr txBox="1"/>
          <p:nvPr userDrawn="1"/>
        </p:nvSpPr>
        <p:spPr>
          <a:xfrm>
            <a:off x="-1044116" y="1543884"/>
            <a:ext cx="1044116" cy="1169551"/>
          </a:xfrm>
          <a:prstGeom prst="rect">
            <a:avLst/>
          </a:prstGeom>
          <a:noFill/>
        </p:spPr>
        <p:txBody>
          <a:bodyPr wrap="square" rtlCol="0">
            <a:spAutoFit/>
          </a:bodyPr>
          <a:lstStyle/>
          <a:p>
            <a:pPr algn="r"/>
            <a:r>
              <a:rPr lang="da-DK" sz="1000">
                <a:latin typeface="FK Grotesk" pitchFamily="50" charset="0"/>
              </a:rPr>
              <a:t>Brug Forøg Liste Niveau i menuen Hjem – Afsnit </a:t>
            </a:r>
          </a:p>
          <a:p>
            <a:pPr algn="r"/>
            <a:r>
              <a:rPr lang="da-DK" sz="1000" b="1">
                <a:latin typeface="FK Grotesk" pitchFamily="50" charset="0"/>
              </a:rPr>
              <a:t>For brødtekst niveau</a:t>
            </a:r>
          </a:p>
        </p:txBody>
      </p:sp>
      <p:sp>
        <p:nvSpPr>
          <p:cNvPr id="9" name="Pladsholder til indhold 14">
            <a:extLst>
              <a:ext uri="{FF2B5EF4-FFF2-40B4-BE49-F238E27FC236}">
                <a16:creationId xmlns:a16="http://schemas.microsoft.com/office/drawing/2014/main" id="{0F0FC615-8C15-38B1-5F7D-D884B00C39C6}"/>
              </a:ext>
            </a:extLst>
          </p:cNvPr>
          <p:cNvSpPr>
            <a:spLocks noGrp="1"/>
          </p:cNvSpPr>
          <p:nvPr>
            <p:ph sz="quarter" idx="24"/>
          </p:nvPr>
        </p:nvSpPr>
        <p:spPr>
          <a:xfrm>
            <a:off x="360000" y="1520788"/>
            <a:ext cx="3132000" cy="4561200"/>
          </a:xfrm>
          <a:ln w="6350">
            <a:solidFill>
              <a:schemeClr val="accent1"/>
            </a:solidFill>
          </a:ln>
        </p:spPr>
        <p:txBody>
          <a:bodyPr lIns="180000" tIns="180000" rIns="180000" bIns="180000"/>
          <a:lstStyle>
            <a:lvl1pPr marL="0" indent="0">
              <a:spcAft>
                <a:spcPts val="1200"/>
              </a:spcAft>
              <a:buNone/>
              <a:defRPr sz="1200" cap="all" spc="0" baseline="0">
                <a:solidFill>
                  <a:schemeClr val="accent1"/>
                </a:solidFill>
                <a:latin typeface="FK Grotesk" pitchFamily="50" charset="0"/>
              </a:defRPr>
            </a:lvl1pPr>
            <a:lvl2pPr marL="180000" indent="-180000">
              <a:defRPr sz="1500">
                <a:solidFill>
                  <a:schemeClr val="accent1"/>
                </a:solidFill>
              </a:defRPr>
            </a:lvl2pPr>
            <a:lvl3pPr marL="361950" indent="-217488">
              <a:defRPr sz="1500">
                <a:solidFill>
                  <a:schemeClr val="accent1"/>
                </a:solidFill>
              </a:defRPr>
            </a:lvl3pPr>
            <a:lvl4pPr marL="540000" indent="-180975">
              <a:defRPr sz="1500">
                <a:solidFill>
                  <a:schemeClr val="accent1"/>
                </a:solidFill>
              </a:defRPr>
            </a:lvl4pPr>
            <a:lvl5pPr marL="720000" indent="-180000">
              <a:defRPr sz="15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indhold 14">
            <a:extLst>
              <a:ext uri="{FF2B5EF4-FFF2-40B4-BE49-F238E27FC236}">
                <a16:creationId xmlns:a16="http://schemas.microsoft.com/office/drawing/2014/main" id="{3E9969F5-D9CD-5AB9-005D-D22129742686}"/>
              </a:ext>
            </a:extLst>
          </p:cNvPr>
          <p:cNvSpPr>
            <a:spLocks noGrp="1"/>
          </p:cNvSpPr>
          <p:nvPr>
            <p:ph sz="quarter" idx="25"/>
          </p:nvPr>
        </p:nvSpPr>
        <p:spPr>
          <a:xfrm>
            <a:off x="4531109" y="1520788"/>
            <a:ext cx="3132000" cy="4561200"/>
          </a:xfrm>
          <a:ln w="6350">
            <a:solidFill>
              <a:schemeClr val="accent1"/>
            </a:solidFill>
          </a:ln>
        </p:spPr>
        <p:txBody>
          <a:bodyPr lIns="180000" tIns="180000" rIns="180000" bIns="180000"/>
          <a:lstStyle>
            <a:lvl1pPr marL="0" indent="0">
              <a:spcAft>
                <a:spcPts val="1200"/>
              </a:spcAft>
              <a:buNone/>
              <a:defRPr sz="1200" cap="all" spc="0" baseline="0">
                <a:solidFill>
                  <a:schemeClr val="accent1"/>
                </a:solidFill>
                <a:latin typeface="FK Grotesk" pitchFamily="50" charset="0"/>
              </a:defRPr>
            </a:lvl1pPr>
            <a:lvl2pPr marL="180000" indent="-180000">
              <a:defRPr sz="1500">
                <a:solidFill>
                  <a:schemeClr val="accent1"/>
                </a:solidFill>
              </a:defRPr>
            </a:lvl2pPr>
            <a:lvl3pPr marL="361950" indent="-217488">
              <a:defRPr sz="1500">
                <a:solidFill>
                  <a:schemeClr val="accent1"/>
                </a:solidFill>
              </a:defRPr>
            </a:lvl3pPr>
            <a:lvl4pPr marL="540000" indent="-180975">
              <a:defRPr sz="1500">
                <a:solidFill>
                  <a:schemeClr val="accent1"/>
                </a:solidFill>
              </a:defRPr>
            </a:lvl4pPr>
            <a:lvl5pPr marL="720000" indent="-180000">
              <a:defRPr sz="15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indhold 14">
            <a:extLst>
              <a:ext uri="{FF2B5EF4-FFF2-40B4-BE49-F238E27FC236}">
                <a16:creationId xmlns:a16="http://schemas.microsoft.com/office/drawing/2014/main" id="{A5C6F175-58C2-81A6-569E-701EF127B56D}"/>
              </a:ext>
            </a:extLst>
          </p:cNvPr>
          <p:cNvSpPr>
            <a:spLocks noGrp="1"/>
          </p:cNvSpPr>
          <p:nvPr>
            <p:ph sz="quarter" idx="26"/>
          </p:nvPr>
        </p:nvSpPr>
        <p:spPr>
          <a:xfrm>
            <a:off x="8702217" y="1520788"/>
            <a:ext cx="3132000" cy="4561200"/>
          </a:xfrm>
          <a:ln w="6350">
            <a:solidFill>
              <a:schemeClr val="accent1"/>
            </a:solidFill>
          </a:ln>
        </p:spPr>
        <p:txBody>
          <a:bodyPr lIns="180000" tIns="180000" rIns="180000" bIns="180000"/>
          <a:lstStyle>
            <a:lvl1pPr marL="0" indent="0">
              <a:spcAft>
                <a:spcPts val="1200"/>
              </a:spcAft>
              <a:buNone/>
              <a:defRPr sz="1200" cap="all" spc="0" baseline="0">
                <a:solidFill>
                  <a:schemeClr val="accent1"/>
                </a:solidFill>
                <a:latin typeface="FK Grotesk" pitchFamily="50" charset="0"/>
              </a:defRPr>
            </a:lvl1pPr>
            <a:lvl2pPr marL="180000" indent="-180000">
              <a:defRPr sz="1500">
                <a:solidFill>
                  <a:schemeClr val="accent1"/>
                </a:solidFill>
              </a:defRPr>
            </a:lvl2pPr>
            <a:lvl3pPr marL="361950" indent="-217488">
              <a:defRPr sz="1500">
                <a:solidFill>
                  <a:schemeClr val="accent1"/>
                </a:solidFill>
              </a:defRPr>
            </a:lvl3pPr>
            <a:lvl4pPr marL="540000" indent="-180975">
              <a:defRPr sz="1500">
                <a:solidFill>
                  <a:schemeClr val="accent1"/>
                </a:solidFill>
              </a:defRPr>
            </a:lvl4pPr>
            <a:lvl5pPr marL="720000" indent="-180000">
              <a:defRPr sz="15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9786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lide viol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BF5F-E1D2-E73B-47D8-D6AAC391559F}"/>
              </a:ext>
            </a:extLst>
          </p:cNvPr>
          <p:cNvSpPr>
            <a:spLocks noGrp="1"/>
          </p:cNvSpPr>
          <p:nvPr>
            <p:ph type="ctrTitle"/>
          </p:nvPr>
        </p:nvSpPr>
        <p:spPr>
          <a:xfrm>
            <a:off x="360000" y="359998"/>
            <a:ext cx="11466000" cy="3960000"/>
          </a:xfrm>
        </p:spPr>
        <p:txBody>
          <a:bodyPr anchor="t"/>
          <a:lstStyle>
            <a:lvl1pPr algn="l">
              <a:defRPr sz="6000">
                <a:solidFill>
                  <a:schemeClr val="accent1"/>
                </a:solidFill>
              </a:defRPr>
            </a:lvl1pPr>
          </a:lstStyle>
          <a:p>
            <a:r>
              <a:rPr lang="da-DK"/>
              <a:t>Klik for at redigere titeltypografien i masteren</a:t>
            </a:r>
          </a:p>
        </p:txBody>
      </p:sp>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10299600" y="5461200"/>
            <a:ext cx="1526400" cy="1033200"/>
          </a:xfrm>
          <a:prstGeom prst="rect">
            <a:avLst/>
          </a:prstGeom>
          <a:blipFill>
            <a:blip r:embed="rId2"/>
            <a:stretch>
              <a:fillRect/>
            </a:stretch>
          </a:blipFill>
        </p:spPr>
        <p:txBody>
          <a:bodyPr/>
          <a:lstStyle>
            <a:lvl1pPr marL="0" indent="0">
              <a:buNone/>
              <a:defRPr sz="100">
                <a:solidFill>
                  <a:schemeClr val="accent2"/>
                </a:solidFill>
              </a:defRPr>
            </a:lvl1pPr>
          </a:lstStyle>
          <a:p>
            <a:pPr lvl="0"/>
            <a:r>
              <a:rPr lang="da-DK"/>
              <a:t>Klik for at redigere teksttypografierne i masteren</a:t>
            </a:r>
          </a:p>
        </p:txBody>
      </p:sp>
      <p:sp>
        <p:nvSpPr>
          <p:cNvPr id="3" name="Subtitle 2">
            <a:extLst>
              <a:ext uri="{FF2B5EF4-FFF2-40B4-BE49-F238E27FC236}">
                <a16:creationId xmlns:a16="http://schemas.microsoft.com/office/drawing/2014/main" id="{2BDBC8E1-D26C-9AEE-A3F9-2B57772FD8A9}"/>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1"/>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221404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dsplan og forløb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60000" y="360000"/>
            <a:ext cx="11470050" cy="790333"/>
          </a:xfrm>
        </p:spPr>
        <p:txBody>
          <a:bodyPr/>
          <a:lstStyle>
            <a:lvl1pPr>
              <a:defRPr/>
            </a:lvl1pPr>
          </a:lstStyle>
          <a:p>
            <a:r>
              <a:rPr lang="da-DK"/>
              <a:t>Tidsplan og forløb</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713B4DCC-574C-4BC1-B1CF-454D2486CF29}"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17" name="Tekstfelt 16">
            <a:extLst>
              <a:ext uri="{FF2B5EF4-FFF2-40B4-BE49-F238E27FC236}">
                <a16:creationId xmlns:a16="http://schemas.microsoft.com/office/drawing/2014/main" id="{7906B07E-F091-DFCF-D4C4-75CBF50C8A75}"/>
              </a:ext>
            </a:extLst>
          </p:cNvPr>
          <p:cNvSpPr txBox="1"/>
          <p:nvPr userDrawn="1"/>
        </p:nvSpPr>
        <p:spPr>
          <a:xfrm>
            <a:off x="-1044116" y="1543884"/>
            <a:ext cx="1044116" cy="1169551"/>
          </a:xfrm>
          <a:prstGeom prst="rect">
            <a:avLst/>
          </a:prstGeom>
          <a:noFill/>
        </p:spPr>
        <p:txBody>
          <a:bodyPr wrap="square" rtlCol="0">
            <a:spAutoFit/>
          </a:bodyPr>
          <a:lstStyle/>
          <a:p>
            <a:pPr algn="r"/>
            <a:r>
              <a:rPr lang="da-DK" sz="1000">
                <a:latin typeface="FK Grotesk" pitchFamily="50" charset="0"/>
              </a:rPr>
              <a:t>Brug Forøg Liste Niveau i menuen Hjem – Afsnit </a:t>
            </a:r>
          </a:p>
          <a:p>
            <a:pPr algn="r"/>
            <a:r>
              <a:rPr lang="da-DK" sz="1000" b="1">
                <a:latin typeface="FK Grotesk" pitchFamily="50" charset="0"/>
              </a:rPr>
              <a:t>For brødtekst niveau</a:t>
            </a:r>
          </a:p>
        </p:txBody>
      </p:sp>
      <p:sp>
        <p:nvSpPr>
          <p:cNvPr id="3" name="Pladsholder til indhold 14">
            <a:extLst>
              <a:ext uri="{FF2B5EF4-FFF2-40B4-BE49-F238E27FC236}">
                <a16:creationId xmlns:a16="http://schemas.microsoft.com/office/drawing/2014/main" id="{CE400E5C-B688-93CA-F843-E016964ADE3A}"/>
              </a:ext>
            </a:extLst>
          </p:cNvPr>
          <p:cNvSpPr>
            <a:spLocks noGrp="1"/>
          </p:cNvSpPr>
          <p:nvPr>
            <p:ph sz="quarter" idx="24"/>
          </p:nvPr>
        </p:nvSpPr>
        <p:spPr>
          <a:xfrm>
            <a:off x="360000" y="1520788"/>
            <a:ext cx="3132000" cy="4561200"/>
          </a:xfrm>
          <a:ln w="6350">
            <a:solidFill>
              <a:schemeClr val="accent1"/>
            </a:solidFill>
          </a:ln>
        </p:spPr>
        <p:txBody>
          <a:bodyPr lIns="180000" tIns="180000" rIns="180000" bIns="180000"/>
          <a:lstStyle>
            <a:lvl1pPr marL="0" indent="0">
              <a:spcAft>
                <a:spcPts val="1200"/>
              </a:spcAft>
              <a:buNone/>
              <a:defRPr sz="1200" cap="all" spc="0" baseline="0">
                <a:solidFill>
                  <a:schemeClr val="accent1"/>
                </a:solidFill>
                <a:latin typeface="FK Grotesk" pitchFamily="50" charset="0"/>
              </a:defRPr>
            </a:lvl1pPr>
            <a:lvl2pPr marL="180000" indent="-180000">
              <a:defRPr sz="1500">
                <a:solidFill>
                  <a:schemeClr val="accent1"/>
                </a:solidFill>
              </a:defRPr>
            </a:lvl2pPr>
            <a:lvl3pPr marL="361950" indent="-217488">
              <a:defRPr sz="1500">
                <a:solidFill>
                  <a:schemeClr val="accent1"/>
                </a:solidFill>
              </a:defRPr>
            </a:lvl3pPr>
            <a:lvl4pPr marL="540000" indent="-180975">
              <a:defRPr sz="1500">
                <a:solidFill>
                  <a:schemeClr val="accent1"/>
                </a:solidFill>
              </a:defRPr>
            </a:lvl4pPr>
            <a:lvl5pPr marL="720000" indent="-180000">
              <a:defRPr sz="15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14">
            <a:extLst>
              <a:ext uri="{FF2B5EF4-FFF2-40B4-BE49-F238E27FC236}">
                <a16:creationId xmlns:a16="http://schemas.microsoft.com/office/drawing/2014/main" id="{1219CA68-DCD8-5C04-D925-DE77BD232C9C}"/>
              </a:ext>
            </a:extLst>
          </p:cNvPr>
          <p:cNvSpPr>
            <a:spLocks noGrp="1"/>
          </p:cNvSpPr>
          <p:nvPr>
            <p:ph sz="quarter" idx="25"/>
          </p:nvPr>
        </p:nvSpPr>
        <p:spPr>
          <a:xfrm>
            <a:off x="4531109" y="1520788"/>
            <a:ext cx="3132000" cy="4561200"/>
          </a:xfrm>
          <a:ln w="6350">
            <a:solidFill>
              <a:schemeClr val="accent1"/>
            </a:solidFill>
          </a:ln>
        </p:spPr>
        <p:txBody>
          <a:bodyPr lIns="180000" tIns="180000" rIns="180000" bIns="180000"/>
          <a:lstStyle>
            <a:lvl1pPr marL="0" indent="0">
              <a:spcAft>
                <a:spcPts val="1200"/>
              </a:spcAft>
              <a:buNone/>
              <a:defRPr sz="1200" cap="all" spc="0" baseline="0">
                <a:solidFill>
                  <a:schemeClr val="accent1"/>
                </a:solidFill>
                <a:latin typeface="FK Grotesk" pitchFamily="50" charset="0"/>
              </a:defRPr>
            </a:lvl1pPr>
            <a:lvl2pPr marL="180000" indent="-180000">
              <a:defRPr sz="1500">
                <a:solidFill>
                  <a:schemeClr val="accent1"/>
                </a:solidFill>
              </a:defRPr>
            </a:lvl2pPr>
            <a:lvl3pPr marL="361950" indent="-217488">
              <a:defRPr sz="1500">
                <a:solidFill>
                  <a:schemeClr val="accent1"/>
                </a:solidFill>
              </a:defRPr>
            </a:lvl3pPr>
            <a:lvl4pPr marL="540000" indent="-180975">
              <a:defRPr sz="1500">
                <a:solidFill>
                  <a:schemeClr val="accent1"/>
                </a:solidFill>
              </a:defRPr>
            </a:lvl4pPr>
            <a:lvl5pPr marL="720000" indent="-180000">
              <a:defRPr sz="15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14">
            <a:extLst>
              <a:ext uri="{FF2B5EF4-FFF2-40B4-BE49-F238E27FC236}">
                <a16:creationId xmlns:a16="http://schemas.microsoft.com/office/drawing/2014/main" id="{7C4CEE84-4CB2-14E1-51BA-D44B7FB07AB4}"/>
              </a:ext>
            </a:extLst>
          </p:cNvPr>
          <p:cNvSpPr>
            <a:spLocks noGrp="1"/>
          </p:cNvSpPr>
          <p:nvPr>
            <p:ph sz="quarter" idx="26"/>
          </p:nvPr>
        </p:nvSpPr>
        <p:spPr>
          <a:xfrm>
            <a:off x="8702217" y="1520788"/>
            <a:ext cx="3132000" cy="4561200"/>
          </a:xfrm>
          <a:ln w="6350">
            <a:solidFill>
              <a:schemeClr val="accent1"/>
            </a:solidFill>
          </a:ln>
        </p:spPr>
        <p:txBody>
          <a:bodyPr lIns="180000" tIns="180000" rIns="180000" bIns="180000"/>
          <a:lstStyle>
            <a:lvl1pPr marL="0" indent="0">
              <a:spcAft>
                <a:spcPts val="1200"/>
              </a:spcAft>
              <a:buNone/>
              <a:defRPr sz="1200" cap="all" spc="0" baseline="0">
                <a:solidFill>
                  <a:schemeClr val="accent1"/>
                </a:solidFill>
                <a:latin typeface="FK Grotesk" pitchFamily="50" charset="0"/>
              </a:defRPr>
            </a:lvl1pPr>
            <a:lvl2pPr marL="180000" indent="-180000">
              <a:defRPr sz="1500">
                <a:solidFill>
                  <a:schemeClr val="accent1"/>
                </a:solidFill>
              </a:defRPr>
            </a:lvl2pPr>
            <a:lvl3pPr marL="361950" indent="-217488">
              <a:defRPr sz="1500">
                <a:solidFill>
                  <a:schemeClr val="accent1"/>
                </a:solidFill>
              </a:defRPr>
            </a:lvl3pPr>
            <a:lvl4pPr marL="540000" indent="-180975">
              <a:defRPr sz="1500">
                <a:solidFill>
                  <a:schemeClr val="accent1"/>
                </a:solidFill>
              </a:defRPr>
            </a:lvl4pPr>
            <a:lvl5pPr marL="720000" indent="-180000">
              <a:defRPr sz="1500">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28111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dsplan og forløb nålet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60000" y="360000"/>
            <a:ext cx="11470050" cy="790333"/>
          </a:xfrm>
        </p:spPr>
        <p:txBody>
          <a:bodyPr/>
          <a:lstStyle>
            <a:lvl1pPr>
              <a:defRPr>
                <a:solidFill>
                  <a:schemeClr val="accent2"/>
                </a:solidFill>
              </a:defRPr>
            </a:lvl1pPr>
          </a:lstStyle>
          <a:p>
            <a:r>
              <a:rPr lang="da-DK"/>
              <a:t>Tidsplan og forløb</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8901B448-7F12-4185-A15E-F032CFFE7E5A}"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10" name="Tekstfelt 9">
            <a:extLst>
              <a:ext uri="{FF2B5EF4-FFF2-40B4-BE49-F238E27FC236}">
                <a16:creationId xmlns:a16="http://schemas.microsoft.com/office/drawing/2014/main" id="{2F648277-61B5-4F60-6801-E89E782EB193}"/>
              </a:ext>
            </a:extLst>
          </p:cNvPr>
          <p:cNvSpPr txBox="1"/>
          <p:nvPr userDrawn="1"/>
        </p:nvSpPr>
        <p:spPr>
          <a:xfrm>
            <a:off x="-1044116" y="1543884"/>
            <a:ext cx="1044116" cy="1169551"/>
          </a:xfrm>
          <a:prstGeom prst="rect">
            <a:avLst/>
          </a:prstGeom>
          <a:noFill/>
        </p:spPr>
        <p:txBody>
          <a:bodyPr wrap="square" rtlCol="0">
            <a:spAutoFit/>
          </a:bodyPr>
          <a:lstStyle/>
          <a:p>
            <a:pPr algn="r"/>
            <a:r>
              <a:rPr lang="da-DK" sz="1000">
                <a:latin typeface="FK Grotesk" pitchFamily="50" charset="0"/>
              </a:rPr>
              <a:t>Brug Forøg Liste Niveau i menuen Hjem – Afsnit </a:t>
            </a:r>
          </a:p>
          <a:p>
            <a:pPr algn="r"/>
            <a:r>
              <a:rPr lang="da-DK" sz="1000" b="1">
                <a:latin typeface="FK Grotesk" pitchFamily="50" charset="0"/>
              </a:rPr>
              <a:t>For brødtekst niveau</a:t>
            </a:r>
          </a:p>
        </p:txBody>
      </p:sp>
      <p:sp>
        <p:nvSpPr>
          <p:cNvPr id="7" name="Pladsholder til indhold 14">
            <a:extLst>
              <a:ext uri="{FF2B5EF4-FFF2-40B4-BE49-F238E27FC236}">
                <a16:creationId xmlns:a16="http://schemas.microsoft.com/office/drawing/2014/main" id="{5443E4EA-C212-F8A6-95D1-BDC77A5D9F8A}"/>
              </a:ext>
            </a:extLst>
          </p:cNvPr>
          <p:cNvSpPr>
            <a:spLocks noGrp="1"/>
          </p:cNvSpPr>
          <p:nvPr>
            <p:ph sz="quarter" idx="24"/>
          </p:nvPr>
        </p:nvSpPr>
        <p:spPr>
          <a:xfrm>
            <a:off x="360000" y="1520788"/>
            <a:ext cx="3132000" cy="4561200"/>
          </a:xfrm>
          <a:ln w="6350">
            <a:solidFill>
              <a:schemeClr val="accent2"/>
            </a:solidFill>
          </a:ln>
        </p:spPr>
        <p:txBody>
          <a:bodyPr lIns="180000" tIns="180000" rIns="180000" bIns="180000"/>
          <a:lstStyle>
            <a:lvl1pPr marL="0" indent="0">
              <a:spcAft>
                <a:spcPts val="1200"/>
              </a:spcAft>
              <a:buNone/>
              <a:defRPr sz="1200" cap="all" spc="0" baseline="0">
                <a:solidFill>
                  <a:schemeClr val="accent2"/>
                </a:solidFill>
                <a:latin typeface="FK Grotesk" pitchFamily="50" charset="0"/>
              </a:defRPr>
            </a:lvl1pPr>
            <a:lvl2pPr marL="180000" indent="-180000">
              <a:defRPr sz="1500">
                <a:solidFill>
                  <a:schemeClr val="accent2"/>
                </a:solidFill>
              </a:defRPr>
            </a:lvl2pPr>
            <a:lvl3pPr marL="361950" indent="-217488">
              <a:defRPr sz="1500">
                <a:solidFill>
                  <a:schemeClr val="accent2"/>
                </a:solidFill>
              </a:defRPr>
            </a:lvl3pPr>
            <a:lvl4pPr marL="540000" indent="-180975">
              <a:defRPr sz="1500">
                <a:solidFill>
                  <a:schemeClr val="accent2"/>
                </a:solidFill>
              </a:defRPr>
            </a:lvl4pPr>
            <a:lvl5pPr marL="720000" indent="-180000">
              <a:defRPr sz="1500">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indhold 14">
            <a:extLst>
              <a:ext uri="{FF2B5EF4-FFF2-40B4-BE49-F238E27FC236}">
                <a16:creationId xmlns:a16="http://schemas.microsoft.com/office/drawing/2014/main" id="{851257D7-8102-53DC-CF30-1B0F7D6B4038}"/>
              </a:ext>
            </a:extLst>
          </p:cNvPr>
          <p:cNvSpPr>
            <a:spLocks noGrp="1"/>
          </p:cNvSpPr>
          <p:nvPr>
            <p:ph sz="quarter" idx="25"/>
          </p:nvPr>
        </p:nvSpPr>
        <p:spPr>
          <a:xfrm>
            <a:off x="4531109" y="1520788"/>
            <a:ext cx="3132000" cy="4561200"/>
          </a:xfrm>
          <a:ln w="6350">
            <a:solidFill>
              <a:schemeClr val="accent2"/>
            </a:solidFill>
          </a:ln>
        </p:spPr>
        <p:txBody>
          <a:bodyPr lIns="180000" tIns="180000" rIns="180000" bIns="180000"/>
          <a:lstStyle>
            <a:lvl1pPr marL="0" indent="0">
              <a:spcAft>
                <a:spcPts val="1200"/>
              </a:spcAft>
              <a:buNone/>
              <a:defRPr sz="1200" cap="all" spc="0" baseline="0">
                <a:solidFill>
                  <a:schemeClr val="accent2"/>
                </a:solidFill>
                <a:latin typeface="FK Grotesk" pitchFamily="50" charset="0"/>
              </a:defRPr>
            </a:lvl1pPr>
            <a:lvl2pPr marL="180000" indent="-180000">
              <a:defRPr sz="1500">
                <a:solidFill>
                  <a:schemeClr val="accent2"/>
                </a:solidFill>
              </a:defRPr>
            </a:lvl2pPr>
            <a:lvl3pPr marL="361950" indent="-217488">
              <a:defRPr sz="1500">
                <a:solidFill>
                  <a:schemeClr val="accent2"/>
                </a:solidFill>
              </a:defRPr>
            </a:lvl3pPr>
            <a:lvl4pPr marL="540000" indent="-180975">
              <a:defRPr sz="1500">
                <a:solidFill>
                  <a:schemeClr val="accent2"/>
                </a:solidFill>
              </a:defRPr>
            </a:lvl4pPr>
            <a:lvl5pPr marL="720000" indent="-180000">
              <a:defRPr sz="1500">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indhold 14">
            <a:extLst>
              <a:ext uri="{FF2B5EF4-FFF2-40B4-BE49-F238E27FC236}">
                <a16:creationId xmlns:a16="http://schemas.microsoft.com/office/drawing/2014/main" id="{5F42F5C0-658A-04B5-4364-AED42240E69E}"/>
              </a:ext>
            </a:extLst>
          </p:cNvPr>
          <p:cNvSpPr>
            <a:spLocks noGrp="1"/>
          </p:cNvSpPr>
          <p:nvPr>
            <p:ph sz="quarter" idx="26"/>
          </p:nvPr>
        </p:nvSpPr>
        <p:spPr>
          <a:xfrm>
            <a:off x="8702217" y="1520788"/>
            <a:ext cx="3132000" cy="4561200"/>
          </a:xfrm>
          <a:ln w="6350">
            <a:solidFill>
              <a:schemeClr val="accent2"/>
            </a:solidFill>
          </a:ln>
        </p:spPr>
        <p:txBody>
          <a:bodyPr lIns="180000" tIns="180000" rIns="180000" bIns="180000"/>
          <a:lstStyle>
            <a:lvl1pPr marL="0" indent="0">
              <a:spcAft>
                <a:spcPts val="1200"/>
              </a:spcAft>
              <a:buNone/>
              <a:defRPr sz="1200" cap="all" spc="0" baseline="0">
                <a:solidFill>
                  <a:schemeClr val="accent2"/>
                </a:solidFill>
                <a:latin typeface="FK Grotesk" pitchFamily="50" charset="0"/>
              </a:defRPr>
            </a:lvl1pPr>
            <a:lvl2pPr marL="180000" indent="-180000">
              <a:defRPr sz="1500">
                <a:solidFill>
                  <a:schemeClr val="accent2"/>
                </a:solidFill>
              </a:defRPr>
            </a:lvl2pPr>
            <a:lvl3pPr marL="361950" indent="-217488">
              <a:defRPr sz="1500">
                <a:solidFill>
                  <a:schemeClr val="accent2"/>
                </a:solidFill>
              </a:defRPr>
            </a:lvl3pPr>
            <a:lvl4pPr marL="540000" indent="-180975">
              <a:defRPr sz="1500">
                <a:solidFill>
                  <a:schemeClr val="accent2"/>
                </a:solidFill>
              </a:defRPr>
            </a:lvl4pPr>
            <a:lvl5pPr marL="720000" indent="-180000">
              <a:defRPr sz="1500">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95862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dsplan og forløb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D9049D05-B945-4725-B6A0-6A61551C92C0}"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tekst 9">
            <a:extLst>
              <a:ext uri="{FF2B5EF4-FFF2-40B4-BE49-F238E27FC236}">
                <a16:creationId xmlns:a16="http://schemas.microsoft.com/office/drawing/2014/main" id="{C0152484-5D54-111C-2FC5-A2A0067D6BE7}"/>
              </a:ext>
            </a:extLst>
          </p:cNvPr>
          <p:cNvSpPr>
            <a:spLocks noGrp="1"/>
          </p:cNvSpPr>
          <p:nvPr>
            <p:ph type="body" sz="quarter" idx="15"/>
          </p:nvPr>
        </p:nvSpPr>
        <p:spPr>
          <a:xfrm>
            <a:off x="360362" y="5307994"/>
            <a:ext cx="5015557" cy="781492"/>
          </a:xfrm>
          <a:prstGeom prst="rect">
            <a:avLst/>
          </a:prstGeom>
        </p:spPr>
        <p:txBody>
          <a:bodyPr anchor="t"/>
          <a:lstStyle>
            <a:lvl1pPr marL="0" indent="0">
              <a:spcAft>
                <a:spcPts val="0"/>
              </a:spcAft>
              <a:buFont typeface="+mj-lt"/>
              <a:buNone/>
              <a:defRPr sz="1200" cap="none"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6D9DDB6A-EF3C-59CD-41E4-0F78E6CBB6C9}"/>
              </a:ext>
            </a:extLst>
          </p:cNvPr>
          <p:cNvSpPr>
            <a:spLocks noGrp="1"/>
          </p:cNvSpPr>
          <p:nvPr>
            <p:ph type="body" sz="quarter" idx="17"/>
          </p:nvPr>
        </p:nvSpPr>
        <p:spPr>
          <a:xfrm>
            <a:off x="6090192" y="5298337"/>
            <a:ext cx="5015557" cy="784832"/>
          </a:xfrm>
          <a:prstGeom prst="rect">
            <a:avLst/>
          </a:prstGeom>
        </p:spPr>
        <p:txBody>
          <a:bodyPr anchor="t"/>
          <a:lstStyle>
            <a:lvl1pPr marL="0" indent="0">
              <a:spcAft>
                <a:spcPts val="0"/>
              </a:spcAft>
              <a:buFont typeface="+mj-lt"/>
              <a:buNone/>
              <a:defRPr sz="1200" cap="none"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4" name="Pladsholder til indhold 13">
            <a:extLst>
              <a:ext uri="{FF2B5EF4-FFF2-40B4-BE49-F238E27FC236}">
                <a16:creationId xmlns:a16="http://schemas.microsoft.com/office/drawing/2014/main" id="{98536BCD-5517-CFE2-57FF-47EC90D98C3C}"/>
              </a:ext>
            </a:extLst>
          </p:cNvPr>
          <p:cNvSpPr>
            <a:spLocks noGrp="1"/>
          </p:cNvSpPr>
          <p:nvPr>
            <p:ph sz="quarter" idx="21"/>
          </p:nvPr>
        </p:nvSpPr>
        <p:spPr>
          <a:xfrm>
            <a:off x="360363" y="2067632"/>
            <a:ext cx="11465637" cy="2981549"/>
          </a:xfrm>
          <a:prstGeom prst="rect">
            <a:avLst/>
          </a:prstGeom>
        </p:spPr>
        <p:txBody>
          <a:bodyPr/>
          <a:lstStyle>
            <a:lvl1pPr marL="144000" indent="-144000">
              <a:defRPr sz="1200"/>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Titel 6">
            <a:extLst>
              <a:ext uri="{FF2B5EF4-FFF2-40B4-BE49-F238E27FC236}">
                <a16:creationId xmlns:a16="http://schemas.microsoft.com/office/drawing/2014/main" id="{A208C05B-629C-D277-F6FE-0CCE03F935AD}"/>
              </a:ext>
            </a:extLst>
          </p:cNvPr>
          <p:cNvSpPr>
            <a:spLocks noGrp="1"/>
          </p:cNvSpPr>
          <p:nvPr>
            <p:ph type="title" hasCustomPrompt="1"/>
          </p:nvPr>
        </p:nvSpPr>
        <p:spPr/>
        <p:txBody>
          <a:bodyPr/>
          <a:lstStyle/>
          <a:p>
            <a:r>
              <a:rPr lang="da-DK"/>
              <a:t>Tidsplan og forløb</a:t>
            </a:r>
          </a:p>
        </p:txBody>
      </p:sp>
    </p:spTree>
    <p:extLst>
      <p:ext uri="{BB962C8B-B14F-4D97-AF65-F5344CB8AC3E}">
        <p14:creationId xmlns:p14="http://schemas.microsoft.com/office/powerpoint/2010/main" val="1058235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undertitel, indhold og bille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FB78B0A6-180D-4132-84F2-4186631C3484}"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8" name="Pladsholder til billede 7">
            <a:extLst>
              <a:ext uri="{FF2B5EF4-FFF2-40B4-BE49-F238E27FC236}">
                <a16:creationId xmlns:a16="http://schemas.microsoft.com/office/drawing/2014/main" id="{8CBDC364-36AF-7065-BEE9-0E963AF3B9D1}"/>
              </a:ext>
            </a:extLst>
          </p:cNvPr>
          <p:cNvSpPr>
            <a:spLocks noGrp="1"/>
          </p:cNvSpPr>
          <p:nvPr>
            <p:ph type="pic" sz="quarter" idx="16"/>
          </p:nvPr>
        </p:nvSpPr>
        <p:spPr>
          <a:xfrm>
            <a:off x="8010000" y="1520825"/>
            <a:ext cx="3816000" cy="4572000"/>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9" name="Titel 8">
            <a:extLst>
              <a:ext uri="{FF2B5EF4-FFF2-40B4-BE49-F238E27FC236}">
                <a16:creationId xmlns:a16="http://schemas.microsoft.com/office/drawing/2014/main" id="{768FEE4F-F76E-8BC0-35E8-7179D815DFEC}"/>
              </a:ext>
            </a:extLst>
          </p:cNvPr>
          <p:cNvSpPr>
            <a:spLocks noGrp="1"/>
          </p:cNvSpPr>
          <p:nvPr>
            <p:ph type="title" hasCustomPrompt="1"/>
          </p:nvPr>
        </p:nvSpPr>
        <p:spPr/>
        <p:txBody>
          <a:bodyPr/>
          <a:lstStyle/>
          <a:p>
            <a:r>
              <a:rPr lang="da-DK"/>
              <a:t>Titel, undertitel, indhold og billede</a:t>
            </a:r>
          </a:p>
        </p:txBody>
      </p:sp>
      <p:sp>
        <p:nvSpPr>
          <p:cNvPr id="13" name="Pladsholder til indhold 12">
            <a:extLst>
              <a:ext uri="{FF2B5EF4-FFF2-40B4-BE49-F238E27FC236}">
                <a16:creationId xmlns:a16="http://schemas.microsoft.com/office/drawing/2014/main" id="{DEC74CCC-65B1-FC79-6135-01B957A7AF12}"/>
              </a:ext>
            </a:extLst>
          </p:cNvPr>
          <p:cNvSpPr>
            <a:spLocks noGrp="1"/>
          </p:cNvSpPr>
          <p:nvPr>
            <p:ph sz="quarter" idx="17"/>
          </p:nvPr>
        </p:nvSpPr>
        <p:spPr>
          <a:xfrm>
            <a:off x="360363" y="2642400"/>
            <a:ext cx="5735637" cy="34504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tekst 9">
            <a:extLst>
              <a:ext uri="{FF2B5EF4-FFF2-40B4-BE49-F238E27FC236}">
                <a16:creationId xmlns:a16="http://schemas.microsoft.com/office/drawing/2014/main" id="{FFAE26BE-617C-FDA3-E7FD-C47C910D0B39}"/>
              </a:ext>
            </a:extLst>
          </p:cNvPr>
          <p:cNvSpPr>
            <a:spLocks noGrp="1"/>
          </p:cNvSpPr>
          <p:nvPr>
            <p:ph type="body" sz="quarter" idx="15"/>
          </p:nvPr>
        </p:nvSpPr>
        <p:spPr>
          <a:xfrm>
            <a:off x="360000" y="1634400"/>
            <a:ext cx="5736000" cy="498375"/>
          </a:xfrm>
          <a:prstGeom prst="rect">
            <a:avLst/>
          </a:prstGeom>
        </p:spPr>
        <p:txBody>
          <a:bodyPr anchor="b"/>
          <a:lstStyle>
            <a:lvl1pPr marL="0" indent="0">
              <a:spcAft>
                <a:spcPts val="0"/>
              </a:spcAft>
              <a:buFont typeface="+mj-lt"/>
              <a:buNone/>
              <a:defRPr sz="1400" cap="none"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648940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2 undertitel, 2 indho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83536BAA-677C-4E3A-97BA-5C7608071D2C}"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3" name="Pladsholder til tekst 9">
            <a:extLst>
              <a:ext uri="{FF2B5EF4-FFF2-40B4-BE49-F238E27FC236}">
                <a16:creationId xmlns:a16="http://schemas.microsoft.com/office/drawing/2014/main" id="{C0152484-5D54-111C-2FC5-A2A0067D6BE7}"/>
              </a:ext>
            </a:extLst>
          </p:cNvPr>
          <p:cNvSpPr>
            <a:spLocks noGrp="1"/>
          </p:cNvSpPr>
          <p:nvPr>
            <p:ph type="body" sz="quarter" idx="15"/>
          </p:nvPr>
        </p:nvSpPr>
        <p:spPr>
          <a:xfrm>
            <a:off x="360000" y="1634400"/>
            <a:ext cx="5736000" cy="498375"/>
          </a:xfrm>
          <a:prstGeom prst="rect">
            <a:avLst/>
          </a:prstGeom>
        </p:spPr>
        <p:txBody>
          <a:bodyPr anchor="b"/>
          <a:lstStyle>
            <a:lvl1pPr marL="0" indent="0">
              <a:spcAft>
                <a:spcPts val="0"/>
              </a:spcAft>
              <a:buFont typeface="+mj-lt"/>
              <a:buNone/>
              <a:defRPr sz="1400" cap="none"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9" name="Titel 8">
            <a:extLst>
              <a:ext uri="{FF2B5EF4-FFF2-40B4-BE49-F238E27FC236}">
                <a16:creationId xmlns:a16="http://schemas.microsoft.com/office/drawing/2014/main" id="{768FEE4F-F76E-8BC0-35E8-7179D815DFEC}"/>
              </a:ext>
            </a:extLst>
          </p:cNvPr>
          <p:cNvSpPr>
            <a:spLocks noGrp="1"/>
          </p:cNvSpPr>
          <p:nvPr>
            <p:ph type="title" hasCustomPrompt="1"/>
          </p:nvPr>
        </p:nvSpPr>
        <p:spPr>
          <a:xfrm>
            <a:off x="359999" y="359999"/>
            <a:ext cx="5744991" cy="1095543"/>
          </a:xfrm>
        </p:spPr>
        <p:txBody>
          <a:bodyPr/>
          <a:lstStyle/>
          <a:p>
            <a:r>
              <a:rPr lang="da-DK"/>
              <a:t>Titel, 2 undertitel, 2 indhold</a:t>
            </a:r>
          </a:p>
        </p:txBody>
      </p:sp>
      <p:sp>
        <p:nvSpPr>
          <p:cNvPr id="13" name="Pladsholder til indhold 12">
            <a:extLst>
              <a:ext uri="{FF2B5EF4-FFF2-40B4-BE49-F238E27FC236}">
                <a16:creationId xmlns:a16="http://schemas.microsoft.com/office/drawing/2014/main" id="{DEC74CCC-65B1-FC79-6135-01B957A7AF12}"/>
              </a:ext>
            </a:extLst>
          </p:cNvPr>
          <p:cNvSpPr>
            <a:spLocks noGrp="1"/>
          </p:cNvSpPr>
          <p:nvPr>
            <p:ph sz="quarter" idx="17"/>
          </p:nvPr>
        </p:nvSpPr>
        <p:spPr>
          <a:xfrm>
            <a:off x="360363" y="2642401"/>
            <a:ext cx="5735637" cy="118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 name="Pladsholder til tekst 9">
            <a:extLst>
              <a:ext uri="{FF2B5EF4-FFF2-40B4-BE49-F238E27FC236}">
                <a16:creationId xmlns:a16="http://schemas.microsoft.com/office/drawing/2014/main" id="{D289FB2B-FE53-DD4E-9565-B46404886D23}"/>
              </a:ext>
            </a:extLst>
          </p:cNvPr>
          <p:cNvSpPr>
            <a:spLocks noGrp="1"/>
          </p:cNvSpPr>
          <p:nvPr>
            <p:ph type="body" sz="quarter" idx="18"/>
          </p:nvPr>
        </p:nvSpPr>
        <p:spPr>
          <a:xfrm>
            <a:off x="360000" y="3924000"/>
            <a:ext cx="5736000" cy="498375"/>
          </a:xfrm>
          <a:prstGeom prst="rect">
            <a:avLst/>
          </a:prstGeom>
        </p:spPr>
        <p:txBody>
          <a:bodyPr anchor="b"/>
          <a:lstStyle>
            <a:lvl1pPr marL="0" indent="0">
              <a:spcAft>
                <a:spcPts val="0"/>
              </a:spcAft>
              <a:buFont typeface="+mj-lt"/>
              <a:buNone/>
              <a:defRPr sz="1400" cap="none"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1" name="Pladsholder til indhold 12">
            <a:extLst>
              <a:ext uri="{FF2B5EF4-FFF2-40B4-BE49-F238E27FC236}">
                <a16:creationId xmlns:a16="http://schemas.microsoft.com/office/drawing/2014/main" id="{0B46248A-3AA2-8B44-7B05-BB39E7F298EA}"/>
              </a:ext>
            </a:extLst>
          </p:cNvPr>
          <p:cNvSpPr>
            <a:spLocks noGrp="1"/>
          </p:cNvSpPr>
          <p:nvPr>
            <p:ph sz="quarter" idx="19"/>
          </p:nvPr>
        </p:nvSpPr>
        <p:spPr>
          <a:xfrm>
            <a:off x="360000" y="4921200"/>
            <a:ext cx="5735637" cy="10955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indhold 12">
            <a:extLst>
              <a:ext uri="{FF2B5EF4-FFF2-40B4-BE49-F238E27FC236}">
                <a16:creationId xmlns:a16="http://schemas.microsoft.com/office/drawing/2014/main" id="{B1420BFE-F2C7-68D4-B1DA-C233E4ABE596}"/>
              </a:ext>
            </a:extLst>
          </p:cNvPr>
          <p:cNvSpPr>
            <a:spLocks noGrp="1"/>
          </p:cNvSpPr>
          <p:nvPr>
            <p:ph sz="quarter" idx="20"/>
          </p:nvPr>
        </p:nvSpPr>
        <p:spPr>
          <a:xfrm>
            <a:off x="8645244" y="1643055"/>
            <a:ext cx="3177766" cy="3345447"/>
          </a:xfrm>
          <a:solidFill>
            <a:schemeClr val="bg2"/>
          </a:solidFill>
        </p:spPr>
        <p:txBody>
          <a:bodyPr lIns="180000" tIns="180000" rIns="180000" bIns="180000"/>
          <a:lstStyle>
            <a:lvl1pPr marL="0" indent="0">
              <a:buNone/>
              <a:defRPr sz="1200" cap="all" baseline="0">
                <a:latin typeface="FK Grotesk" pitchFamily="50" charset="0"/>
              </a:defRPr>
            </a:lvl1pPr>
            <a:lvl2pPr marL="144000" indent="-144000">
              <a:defRPr sz="1200"/>
            </a:lvl2pPr>
            <a:lvl3pPr marL="288000" indent="-144000">
              <a:defRPr sz="1200"/>
            </a:lvl3pPr>
            <a:lvl4pPr marL="432000" indent="-144000">
              <a:defRPr sz="1200"/>
            </a:lvl4pPr>
            <a:lvl5pPr marL="576000" indent="-144000">
              <a:defRPr sz="12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342704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2 undertitel, 2 indhold og billede">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68FEE4F-F76E-8BC0-35E8-7179D815DFEC}"/>
              </a:ext>
            </a:extLst>
          </p:cNvPr>
          <p:cNvSpPr>
            <a:spLocks noGrp="1"/>
          </p:cNvSpPr>
          <p:nvPr>
            <p:ph type="title"/>
          </p:nvPr>
        </p:nvSpPr>
        <p:spPr>
          <a:xfrm>
            <a:off x="359999" y="359999"/>
            <a:ext cx="7428189" cy="754309"/>
          </a:xfrm>
        </p:spPr>
        <p:txBody>
          <a:bodyPr/>
          <a:lstStyle>
            <a:lvl1pPr>
              <a:defRPr/>
            </a:lvl1pPr>
          </a:lstStyle>
          <a:p>
            <a:r>
              <a:rPr lang="da-DK"/>
              <a:t>Klik for at redigere titeltypografien i masteren</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FCFAE2BB-8A25-4D2A-ABAC-E560A2B83873}"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8" name="Pladsholder til billede 7">
            <a:extLst>
              <a:ext uri="{FF2B5EF4-FFF2-40B4-BE49-F238E27FC236}">
                <a16:creationId xmlns:a16="http://schemas.microsoft.com/office/drawing/2014/main" id="{8CBDC364-36AF-7065-BEE9-0E963AF3B9D1}"/>
              </a:ext>
            </a:extLst>
          </p:cNvPr>
          <p:cNvSpPr>
            <a:spLocks noGrp="1"/>
          </p:cNvSpPr>
          <p:nvPr>
            <p:ph type="pic" sz="quarter" idx="16"/>
          </p:nvPr>
        </p:nvSpPr>
        <p:spPr>
          <a:xfrm>
            <a:off x="7997993" y="359999"/>
            <a:ext cx="3816000" cy="5732825"/>
          </a:xfrm>
          <a:prstGeom prst="rect">
            <a:avLst/>
          </a:prstGeom>
          <a:solidFill>
            <a:schemeClr val="bg1">
              <a:lumMod val="95000"/>
            </a:schemeClr>
          </a:solidFill>
        </p:spPr>
        <p:txBody>
          <a:bodyPr/>
          <a:lstStyle>
            <a:lvl1pPr marL="0" indent="0" algn="ctr">
              <a:buNone/>
              <a:defRPr/>
            </a:lvl1pPr>
          </a:lstStyle>
          <a:p>
            <a:r>
              <a:rPr lang="da-DK"/>
              <a:t>Klik på ikonet for at tilføje et billede</a:t>
            </a:r>
          </a:p>
        </p:txBody>
      </p:sp>
      <p:sp>
        <p:nvSpPr>
          <p:cNvPr id="2" name="Pladsholder til tekst 9">
            <a:extLst>
              <a:ext uri="{FF2B5EF4-FFF2-40B4-BE49-F238E27FC236}">
                <a16:creationId xmlns:a16="http://schemas.microsoft.com/office/drawing/2014/main" id="{E63CD99F-385C-B929-A8EB-E527D8072070}"/>
              </a:ext>
            </a:extLst>
          </p:cNvPr>
          <p:cNvSpPr>
            <a:spLocks noGrp="1"/>
          </p:cNvSpPr>
          <p:nvPr>
            <p:ph type="body" sz="quarter" idx="15"/>
          </p:nvPr>
        </p:nvSpPr>
        <p:spPr>
          <a:xfrm>
            <a:off x="360000" y="1114308"/>
            <a:ext cx="5736000" cy="498375"/>
          </a:xfrm>
          <a:prstGeom prst="rect">
            <a:avLst/>
          </a:prstGeom>
        </p:spPr>
        <p:txBody>
          <a:bodyPr anchor="b"/>
          <a:lstStyle>
            <a:lvl1pPr marL="0" indent="0">
              <a:spcAft>
                <a:spcPts val="0"/>
              </a:spcAft>
              <a:buFont typeface="+mj-lt"/>
              <a:buNone/>
              <a:defRPr sz="1400" cap="none"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7" name="Pladsholder til indhold 12">
            <a:extLst>
              <a:ext uri="{FF2B5EF4-FFF2-40B4-BE49-F238E27FC236}">
                <a16:creationId xmlns:a16="http://schemas.microsoft.com/office/drawing/2014/main" id="{2A832D7D-C873-3753-9C0F-B86B1B4B7F0E}"/>
              </a:ext>
            </a:extLst>
          </p:cNvPr>
          <p:cNvSpPr>
            <a:spLocks noGrp="1"/>
          </p:cNvSpPr>
          <p:nvPr>
            <p:ph sz="quarter" idx="17"/>
          </p:nvPr>
        </p:nvSpPr>
        <p:spPr>
          <a:xfrm>
            <a:off x="360000" y="2122309"/>
            <a:ext cx="5735637" cy="11826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9">
            <a:extLst>
              <a:ext uri="{FF2B5EF4-FFF2-40B4-BE49-F238E27FC236}">
                <a16:creationId xmlns:a16="http://schemas.microsoft.com/office/drawing/2014/main" id="{58B5898C-F1BF-B8B9-6CE8-0D528EEDD0AF}"/>
              </a:ext>
            </a:extLst>
          </p:cNvPr>
          <p:cNvSpPr>
            <a:spLocks noGrp="1"/>
          </p:cNvSpPr>
          <p:nvPr>
            <p:ph type="body" sz="quarter" idx="18"/>
          </p:nvPr>
        </p:nvSpPr>
        <p:spPr>
          <a:xfrm>
            <a:off x="360000" y="3403908"/>
            <a:ext cx="5736000" cy="498375"/>
          </a:xfrm>
          <a:prstGeom prst="rect">
            <a:avLst/>
          </a:prstGeom>
        </p:spPr>
        <p:txBody>
          <a:bodyPr anchor="b"/>
          <a:lstStyle>
            <a:lvl1pPr marL="0" indent="0">
              <a:spcAft>
                <a:spcPts val="0"/>
              </a:spcAft>
              <a:buFont typeface="+mj-lt"/>
              <a:buNone/>
              <a:defRPr sz="1400" cap="none"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4" name="Pladsholder til indhold 12">
            <a:extLst>
              <a:ext uri="{FF2B5EF4-FFF2-40B4-BE49-F238E27FC236}">
                <a16:creationId xmlns:a16="http://schemas.microsoft.com/office/drawing/2014/main" id="{032A54BA-2C6A-B032-83C8-162E9936B142}"/>
              </a:ext>
            </a:extLst>
          </p:cNvPr>
          <p:cNvSpPr>
            <a:spLocks noGrp="1"/>
          </p:cNvSpPr>
          <p:nvPr>
            <p:ph sz="quarter" idx="19"/>
          </p:nvPr>
        </p:nvSpPr>
        <p:spPr>
          <a:xfrm>
            <a:off x="360000" y="4401108"/>
            <a:ext cx="5735637" cy="109554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313300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undertitel og tekst i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lvl1pPr>
          </a:lstStyle>
          <a:p>
            <a:r>
              <a:rPr lang="da-DK"/>
              <a:t>Titel, undertitel og tekst i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6512C8A6-8164-4379-BAC6-6633F2EE4E28}"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7" name="Pladsholder til tekst 9">
            <a:extLst>
              <a:ext uri="{FF2B5EF4-FFF2-40B4-BE49-F238E27FC236}">
                <a16:creationId xmlns:a16="http://schemas.microsoft.com/office/drawing/2014/main" id="{32CE9EC9-B215-1948-2689-864B1030C501}"/>
              </a:ext>
            </a:extLst>
          </p:cNvPr>
          <p:cNvSpPr>
            <a:spLocks noGrp="1"/>
          </p:cNvSpPr>
          <p:nvPr>
            <p:ph type="body" sz="quarter" idx="14"/>
          </p:nvPr>
        </p:nvSpPr>
        <p:spPr>
          <a:xfrm>
            <a:off x="360000" y="2060575"/>
            <a:ext cx="1260000" cy="4032247"/>
          </a:xfrm>
          <a:prstGeom prst="rect">
            <a:avLst/>
          </a:prstGeom>
        </p:spPr>
        <p:txBody>
          <a:bodyPr/>
          <a:lstStyle>
            <a:lvl1pPr marL="0" indent="0">
              <a:spcAft>
                <a:spcPts val="0"/>
              </a:spcAft>
              <a:buFont typeface="+mj-lt"/>
              <a:buNone/>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B3DAC24B-8375-3110-E4B4-640488B60FE4}"/>
              </a:ext>
            </a:extLst>
          </p:cNvPr>
          <p:cNvSpPr>
            <a:spLocks noGrp="1"/>
          </p:cNvSpPr>
          <p:nvPr>
            <p:ph type="body" sz="quarter" idx="15"/>
          </p:nvPr>
        </p:nvSpPr>
        <p:spPr>
          <a:xfrm>
            <a:off x="1886400" y="2060848"/>
            <a:ext cx="3816000" cy="4032249"/>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9">
            <a:extLst>
              <a:ext uri="{FF2B5EF4-FFF2-40B4-BE49-F238E27FC236}">
                <a16:creationId xmlns:a16="http://schemas.microsoft.com/office/drawing/2014/main" id="{B75C2AD1-E809-79A1-9BFB-314BF6F067AA}"/>
              </a:ext>
            </a:extLst>
          </p:cNvPr>
          <p:cNvSpPr>
            <a:spLocks noGrp="1"/>
          </p:cNvSpPr>
          <p:nvPr>
            <p:ph type="body" sz="quarter" idx="16"/>
          </p:nvPr>
        </p:nvSpPr>
        <p:spPr>
          <a:xfrm>
            <a:off x="8010000" y="2060571"/>
            <a:ext cx="3816000" cy="4032251"/>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9">
            <a:extLst>
              <a:ext uri="{FF2B5EF4-FFF2-40B4-BE49-F238E27FC236}">
                <a16:creationId xmlns:a16="http://schemas.microsoft.com/office/drawing/2014/main" id="{432B84B8-BF07-C14D-8BEA-DCF08F330F88}"/>
              </a:ext>
            </a:extLst>
          </p:cNvPr>
          <p:cNvSpPr>
            <a:spLocks noGrp="1"/>
          </p:cNvSpPr>
          <p:nvPr>
            <p:ph type="body" sz="quarter" idx="18"/>
          </p:nvPr>
        </p:nvSpPr>
        <p:spPr>
          <a:xfrm>
            <a:off x="6480000" y="2060575"/>
            <a:ext cx="1260000" cy="4032247"/>
          </a:xfrm>
          <a:prstGeom prst="rect">
            <a:avLst/>
          </a:prstGeom>
        </p:spPr>
        <p:txBody>
          <a:bodyPr/>
          <a:lstStyle>
            <a:lvl1pPr marL="0" indent="0">
              <a:spcAft>
                <a:spcPts val="0"/>
              </a:spcAft>
              <a:buFont typeface="+mj-lt"/>
              <a:buNone/>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2155936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undertitel og tekst i 2 kolonner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lvl1pPr>
          </a:lstStyle>
          <a:p>
            <a:r>
              <a:rPr lang="da-DK"/>
              <a:t>Titel, undertitel og tekst i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ED3E8522-AEB5-4570-B7A6-F62E4E50669D}"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7" name="Pladsholder til tekst 9">
            <a:extLst>
              <a:ext uri="{FF2B5EF4-FFF2-40B4-BE49-F238E27FC236}">
                <a16:creationId xmlns:a16="http://schemas.microsoft.com/office/drawing/2014/main" id="{32CE9EC9-B215-1948-2689-864B1030C501}"/>
              </a:ext>
            </a:extLst>
          </p:cNvPr>
          <p:cNvSpPr>
            <a:spLocks noGrp="1"/>
          </p:cNvSpPr>
          <p:nvPr>
            <p:ph type="body" sz="quarter" idx="14"/>
          </p:nvPr>
        </p:nvSpPr>
        <p:spPr>
          <a:xfrm>
            <a:off x="360000" y="2060575"/>
            <a:ext cx="1260000" cy="4032247"/>
          </a:xfrm>
          <a:prstGeom prst="rect">
            <a:avLst/>
          </a:prstGeom>
        </p:spPr>
        <p:txBody>
          <a:bodyPr/>
          <a:lstStyle>
            <a:lvl1pPr marL="0" indent="0">
              <a:spcAft>
                <a:spcPts val="0"/>
              </a:spcAft>
              <a:buFont typeface="+mj-lt"/>
              <a:buNone/>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B3DAC24B-8375-3110-E4B4-640488B60FE4}"/>
              </a:ext>
            </a:extLst>
          </p:cNvPr>
          <p:cNvSpPr>
            <a:spLocks noGrp="1"/>
          </p:cNvSpPr>
          <p:nvPr>
            <p:ph type="body" sz="quarter" idx="15"/>
          </p:nvPr>
        </p:nvSpPr>
        <p:spPr>
          <a:xfrm>
            <a:off x="1886400" y="2060848"/>
            <a:ext cx="3816000" cy="4032249"/>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9">
            <a:extLst>
              <a:ext uri="{FF2B5EF4-FFF2-40B4-BE49-F238E27FC236}">
                <a16:creationId xmlns:a16="http://schemas.microsoft.com/office/drawing/2014/main" id="{B75C2AD1-E809-79A1-9BFB-314BF6F067AA}"/>
              </a:ext>
            </a:extLst>
          </p:cNvPr>
          <p:cNvSpPr>
            <a:spLocks noGrp="1"/>
          </p:cNvSpPr>
          <p:nvPr>
            <p:ph type="body" sz="quarter" idx="16"/>
          </p:nvPr>
        </p:nvSpPr>
        <p:spPr>
          <a:xfrm>
            <a:off x="8010000" y="2060571"/>
            <a:ext cx="3816000" cy="4032251"/>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9">
            <a:extLst>
              <a:ext uri="{FF2B5EF4-FFF2-40B4-BE49-F238E27FC236}">
                <a16:creationId xmlns:a16="http://schemas.microsoft.com/office/drawing/2014/main" id="{432B84B8-BF07-C14D-8BEA-DCF08F330F88}"/>
              </a:ext>
            </a:extLst>
          </p:cNvPr>
          <p:cNvSpPr>
            <a:spLocks noGrp="1"/>
          </p:cNvSpPr>
          <p:nvPr>
            <p:ph type="body" sz="quarter" idx="18"/>
          </p:nvPr>
        </p:nvSpPr>
        <p:spPr>
          <a:xfrm>
            <a:off x="6480000" y="2060575"/>
            <a:ext cx="1260000" cy="4032247"/>
          </a:xfrm>
          <a:prstGeom prst="rect">
            <a:avLst/>
          </a:prstGeom>
        </p:spPr>
        <p:txBody>
          <a:bodyPr/>
          <a:lstStyle>
            <a:lvl1pPr marL="0" indent="0">
              <a:spcAft>
                <a:spcPts val="0"/>
              </a:spcAft>
              <a:buFont typeface="+mj-lt"/>
              <a:buNone/>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19366569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undertitel og tekst i 2 kolonner nålet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solidFill>
                  <a:schemeClr val="accent2"/>
                </a:solidFill>
              </a:defRPr>
            </a:lvl1pPr>
          </a:lstStyle>
          <a:p>
            <a:r>
              <a:rPr lang="da-DK"/>
              <a:t>Titel, undertitel og tekst i 2 kolonner</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D2EF3747-FE51-4614-A123-97D369D55D82}"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7" name="Pladsholder til tekst 9">
            <a:extLst>
              <a:ext uri="{FF2B5EF4-FFF2-40B4-BE49-F238E27FC236}">
                <a16:creationId xmlns:a16="http://schemas.microsoft.com/office/drawing/2014/main" id="{32CE9EC9-B215-1948-2689-864B1030C501}"/>
              </a:ext>
            </a:extLst>
          </p:cNvPr>
          <p:cNvSpPr>
            <a:spLocks noGrp="1"/>
          </p:cNvSpPr>
          <p:nvPr>
            <p:ph type="body" sz="quarter" idx="14"/>
          </p:nvPr>
        </p:nvSpPr>
        <p:spPr>
          <a:xfrm>
            <a:off x="360000" y="2060575"/>
            <a:ext cx="1260000" cy="4032247"/>
          </a:xfrm>
          <a:prstGeom prst="rect">
            <a:avLst/>
          </a:prstGeom>
        </p:spPr>
        <p:txBody>
          <a:bodyPr/>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B3DAC24B-8375-3110-E4B4-640488B60FE4}"/>
              </a:ext>
            </a:extLst>
          </p:cNvPr>
          <p:cNvSpPr>
            <a:spLocks noGrp="1"/>
          </p:cNvSpPr>
          <p:nvPr>
            <p:ph type="body" sz="quarter" idx="15"/>
          </p:nvPr>
        </p:nvSpPr>
        <p:spPr>
          <a:xfrm>
            <a:off x="1886400" y="2060848"/>
            <a:ext cx="3816000" cy="4032249"/>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9">
            <a:extLst>
              <a:ext uri="{FF2B5EF4-FFF2-40B4-BE49-F238E27FC236}">
                <a16:creationId xmlns:a16="http://schemas.microsoft.com/office/drawing/2014/main" id="{B75C2AD1-E809-79A1-9BFB-314BF6F067AA}"/>
              </a:ext>
            </a:extLst>
          </p:cNvPr>
          <p:cNvSpPr>
            <a:spLocks noGrp="1"/>
          </p:cNvSpPr>
          <p:nvPr>
            <p:ph type="body" sz="quarter" idx="16"/>
          </p:nvPr>
        </p:nvSpPr>
        <p:spPr>
          <a:xfrm>
            <a:off x="8010000" y="2060571"/>
            <a:ext cx="3816000" cy="4032251"/>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9">
            <a:extLst>
              <a:ext uri="{FF2B5EF4-FFF2-40B4-BE49-F238E27FC236}">
                <a16:creationId xmlns:a16="http://schemas.microsoft.com/office/drawing/2014/main" id="{432B84B8-BF07-C14D-8BEA-DCF08F330F88}"/>
              </a:ext>
            </a:extLst>
          </p:cNvPr>
          <p:cNvSpPr>
            <a:spLocks noGrp="1"/>
          </p:cNvSpPr>
          <p:nvPr>
            <p:ph type="body" sz="quarter" idx="18"/>
          </p:nvPr>
        </p:nvSpPr>
        <p:spPr>
          <a:xfrm>
            <a:off x="6480000" y="2060575"/>
            <a:ext cx="1260000" cy="4032247"/>
          </a:xfrm>
          <a:prstGeom prst="rect">
            <a:avLst/>
          </a:prstGeom>
        </p:spPr>
        <p:txBody>
          <a:bodyPr/>
          <a:lstStyle>
            <a:lvl1pPr marL="0" indent="0">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4078524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undertitel og bulle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A041D814-1327-4BC8-89A1-67552553F60B}"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7" name="Pladsholder til tekst 9">
            <a:extLst>
              <a:ext uri="{FF2B5EF4-FFF2-40B4-BE49-F238E27FC236}">
                <a16:creationId xmlns:a16="http://schemas.microsoft.com/office/drawing/2014/main" id="{32CE9EC9-B215-1948-2689-864B1030C501}"/>
              </a:ext>
            </a:extLst>
          </p:cNvPr>
          <p:cNvSpPr>
            <a:spLocks noGrp="1"/>
          </p:cNvSpPr>
          <p:nvPr>
            <p:ph type="body" sz="quarter" idx="14"/>
          </p:nvPr>
        </p:nvSpPr>
        <p:spPr>
          <a:xfrm>
            <a:off x="360000" y="2060575"/>
            <a:ext cx="1800000" cy="1223998"/>
          </a:xfrm>
          <a:prstGeom prst="rect">
            <a:avLst/>
          </a:prstGeom>
        </p:spPr>
        <p:txBody>
          <a:bodyPr/>
          <a:lstStyle>
            <a:lvl1pPr marL="144000" indent="-144000">
              <a:spcAft>
                <a:spcPts val="0"/>
              </a:spcAft>
              <a:buFont typeface="+mj-lt"/>
              <a:buAutoNum type="arabicPeriod"/>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B3DAC24B-8375-3110-E4B4-640488B60FE4}"/>
              </a:ext>
            </a:extLst>
          </p:cNvPr>
          <p:cNvSpPr>
            <a:spLocks noGrp="1"/>
          </p:cNvSpPr>
          <p:nvPr>
            <p:ph type="body" sz="quarter" idx="15"/>
          </p:nvPr>
        </p:nvSpPr>
        <p:spPr>
          <a:xfrm>
            <a:off x="2454988" y="2060573"/>
            <a:ext cx="9371012" cy="122400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9">
            <a:extLst>
              <a:ext uri="{FF2B5EF4-FFF2-40B4-BE49-F238E27FC236}">
                <a16:creationId xmlns:a16="http://schemas.microsoft.com/office/drawing/2014/main" id="{B75C2AD1-E809-79A1-9BFB-314BF6F067AA}"/>
              </a:ext>
            </a:extLst>
          </p:cNvPr>
          <p:cNvSpPr>
            <a:spLocks noGrp="1"/>
          </p:cNvSpPr>
          <p:nvPr>
            <p:ph type="body" sz="quarter" idx="16"/>
          </p:nvPr>
        </p:nvSpPr>
        <p:spPr>
          <a:xfrm>
            <a:off x="2454988" y="3464867"/>
            <a:ext cx="9371012" cy="122400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9">
            <a:extLst>
              <a:ext uri="{FF2B5EF4-FFF2-40B4-BE49-F238E27FC236}">
                <a16:creationId xmlns:a16="http://schemas.microsoft.com/office/drawing/2014/main" id="{3F5B24BC-F881-2650-5FDC-3B95E8D53C17}"/>
              </a:ext>
            </a:extLst>
          </p:cNvPr>
          <p:cNvSpPr>
            <a:spLocks noGrp="1"/>
          </p:cNvSpPr>
          <p:nvPr>
            <p:ph type="body" sz="quarter" idx="17"/>
          </p:nvPr>
        </p:nvSpPr>
        <p:spPr>
          <a:xfrm>
            <a:off x="2454988" y="4869160"/>
            <a:ext cx="9371012" cy="122400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9">
            <a:extLst>
              <a:ext uri="{FF2B5EF4-FFF2-40B4-BE49-F238E27FC236}">
                <a16:creationId xmlns:a16="http://schemas.microsoft.com/office/drawing/2014/main" id="{432B84B8-BF07-C14D-8BEA-DCF08F330F88}"/>
              </a:ext>
            </a:extLst>
          </p:cNvPr>
          <p:cNvSpPr>
            <a:spLocks noGrp="1"/>
          </p:cNvSpPr>
          <p:nvPr>
            <p:ph type="body" sz="quarter" idx="18"/>
          </p:nvPr>
        </p:nvSpPr>
        <p:spPr>
          <a:xfrm>
            <a:off x="360000" y="3464867"/>
            <a:ext cx="1800000" cy="1223998"/>
          </a:xfrm>
          <a:prstGeom prst="rect">
            <a:avLst/>
          </a:prstGeom>
        </p:spPr>
        <p:txBody>
          <a:bodyPr/>
          <a:lstStyle>
            <a:lvl1pPr marL="144000" indent="-144000">
              <a:spcAft>
                <a:spcPts val="0"/>
              </a:spcAft>
              <a:buFont typeface="+mj-lt"/>
              <a:buAutoNum type="arabicPeriod"/>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4" name="Pladsholder til tekst 9">
            <a:extLst>
              <a:ext uri="{FF2B5EF4-FFF2-40B4-BE49-F238E27FC236}">
                <a16:creationId xmlns:a16="http://schemas.microsoft.com/office/drawing/2014/main" id="{54F76194-9DF0-C8AE-D0F7-2FDE5C6DFD72}"/>
              </a:ext>
            </a:extLst>
          </p:cNvPr>
          <p:cNvSpPr>
            <a:spLocks noGrp="1"/>
          </p:cNvSpPr>
          <p:nvPr>
            <p:ph type="body" sz="quarter" idx="19"/>
          </p:nvPr>
        </p:nvSpPr>
        <p:spPr>
          <a:xfrm>
            <a:off x="360000" y="4869159"/>
            <a:ext cx="1800000" cy="1223998"/>
          </a:xfrm>
          <a:prstGeom prst="rect">
            <a:avLst/>
          </a:prstGeom>
        </p:spPr>
        <p:txBody>
          <a:bodyPr/>
          <a:lstStyle>
            <a:lvl1pPr marL="144000" indent="-144000">
              <a:spcAft>
                <a:spcPts val="0"/>
              </a:spcAft>
              <a:buFont typeface="+mj-lt"/>
              <a:buAutoNum type="arabicPeriod"/>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5" name="Titel 14">
            <a:extLst>
              <a:ext uri="{FF2B5EF4-FFF2-40B4-BE49-F238E27FC236}">
                <a16:creationId xmlns:a16="http://schemas.microsoft.com/office/drawing/2014/main" id="{4873C6F9-2CB9-5E33-5A95-1B31B786452E}"/>
              </a:ext>
            </a:extLst>
          </p:cNvPr>
          <p:cNvSpPr>
            <a:spLocks noGrp="1"/>
          </p:cNvSpPr>
          <p:nvPr>
            <p:ph type="title" hasCustomPrompt="1"/>
          </p:nvPr>
        </p:nvSpPr>
        <p:spPr/>
        <p:txBody>
          <a:bodyPr/>
          <a:lstStyle/>
          <a:p>
            <a:r>
              <a:rPr lang="da-DK"/>
              <a:t>Titel, undertitel og bullets</a:t>
            </a:r>
          </a:p>
        </p:txBody>
      </p:sp>
    </p:spTree>
    <p:extLst>
      <p:ext uri="{BB962C8B-B14F-4D97-AF65-F5344CB8AC3E}">
        <p14:creationId xmlns:p14="http://schemas.microsoft.com/office/powerpoint/2010/main" val="427774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slide viol 1 større headline">
    <p:bg>
      <p:bgPr>
        <a:solidFill>
          <a:schemeClr val="accent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10299600" y="5461200"/>
            <a:ext cx="1526400" cy="1033200"/>
          </a:xfrm>
          <a:prstGeom prst="rect">
            <a:avLst/>
          </a:prstGeom>
          <a:blipFill>
            <a:blip r:embed="rId2"/>
            <a:stretch>
              <a:fillRect/>
            </a:stretch>
          </a:blipFill>
        </p:spPr>
        <p:txBody>
          <a:bodyPr/>
          <a:lstStyle>
            <a:lvl1pPr marL="0" indent="0">
              <a:buNone/>
              <a:defRPr sz="100">
                <a:solidFill>
                  <a:schemeClr val="accent2"/>
                </a:solidFill>
              </a:defRPr>
            </a:lvl1pPr>
          </a:lstStyle>
          <a:p>
            <a:pPr lvl="0"/>
            <a:r>
              <a:rPr lang="da-DK"/>
              <a:t>Klik for at redigere teksttypografierne i masteren</a:t>
            </a:r>
          </a:p>
        </p:txBody>
      </p:sp>
      <p:sp>
        <p:nvSpPr>
          <p:cNvPr id="3" name="Subtitle 2">
            <a:extLst>
              <a:ext uri="{FF2B5EF4-FFF2-40B4-BE49-F238E27FC236}">
                <a16:creationId xmlns:a16="http://schemas.microsoft.com/office/drawing/2014/main" id="{2BDBC8E1-D26C-9AEE-A3F9-2B57772FD8A9}"/>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1"/>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Title 1">
            <a:extLst>
              <a:ext uri="{FF2B5EF4-FFF2-40B4-BE49-F238E27FC236}">
                <a16:creationId xmlns:a16="http://schemas.microsoft.com/office/drawing/2014/main" id="{42AEB435-F22B-F65F-96A8-D97883E47C80}"/>
              </a:ext>
            </a:extLst>
          </p:cNvPr>
          <p:cNvSpPr>
            <a:spLocks noGrp="1"/>
          </p:cNvSpPr>
          <p:nvPr>
            <p:ph type="ctrTitle"/>
          </p:nvPr>
        </p:nvSpPr>
        <p:spPr>
          <a:xfrm>
            <a:off x="360000" y="359998"/>
            <a:ext cx="11466000" cy="3960000"/>
          </a:xfrm>
        </p:spPr>
        <p:txBody>
          <a:bodyPr anchor="t"/>
          <a:lstStyle>
            <a:lvl1pPr algn="l">
              <a:defRPr sz="10000">
                <a:solidFill>
                  <a:schemeClr val="accent1"/>
                </a:solidFill>
              </a:defRPr>
            </a:lvl1pPr>
          </a:lstStyle>
          <a:p>
            <a:r>
              <a:rPr lang="da-DK"/>
              <a:t>Klik for at redigere titeltypografien i masteren</a:t>
            </a:r>
          </a:p>
        </p:txBody>
      </p:sp>
    </p:spTree>
    <p:extLst>
      <p:ext uri="{BB962C8B-B14F-4D97-AF65-F5344CB8AC3E}">
        <p14:creationId xmlns:p14="http://schemas.microsoft.com/office/powerpoint/2010/main" val="14098498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ertitel og bullets viol">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1"/>
                </a:solidFill>
              </a:defRPr>
            </a:lvl1pPr>
          </a:lstStyle>
          <a:p>
            <a:fld id="{F2CB78ED-B987-4CCC-B297-9289A5A901DD}"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
        <p:nvSpPr>
          <p:cNvPr id="8" name="Pladsholder til tekst 9">
            <a:extLst>
              <a:ext uri="{FF2B5EF4-FFF2-40B4-BE49-F238E27FC236}">
                <a16:creationId xmlns:a16="http://schemas.microsoft.com/office/drawing/2014/main" id="{A38C75E7-C8EA-EBD9-9732-D5109B37F7ED}"/>
              </a:ext>
            </a:extLst>
          </p:cNvPr>
          <p:cNvSpPr>
            <a:spLocks noGrp="1"/>
          </p:cNvSpPr>
          <p:nvPr>
            <p:ph type="body" sz="quarter" idx="15"/>
          </p:nvPr>
        </p:nvSpPr>
        <p:spPr>
          <a:xfrm>
            <a:off x="2454988" y="2060573"/>
            <a:ext cx="9371012" cy="122400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9">
            <a:extLst>
              <a:ext uri="{FF2B5EF4-FFF2-40B4-BE49-F238E27FC236}">
                <a16:creationId xmlns:a16="http://schemas.microsoft.com/office/drawing/2014/main" id="{316A0559-67FC-21AB-F35A-ECC16D07A997}"/>
              </a:ext>
            </a:extLst>
          </p:cNvPr>
          <p:cNvSpPr>
            <a:spLocks noGrp="1"/>
          </p:cNvSpPr>
          <p:nvPr>
            <p:ph type="body" sz="quarter" idx="16"/>
          </p:nvPr>
        </p:nvSpPr>
        <p:spPr>
          <a:xfrm>
            <a:off x="2454988" y="3464867"/>
            <a:ext cx="9371012" cy="122400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9">
            <a:extLst>
              <a:ext uri="{FF2B5EF4-FFF2-40B4-BE49-F238E27FC236}">
                <a16:creationId xmlns:a16="http://schemas.microsoft.com/office/drawing/2014/main" id="{BC4E1B26-C522-31D6-95C1-B45B1C54AD95}"/>
              </a:ext>
            </a:extLst>
          </p:cNvPr>
          <p:cNvSpPr>
            <a:spLocks noGrp="1"/>
          </p:cNvSpPr>
          <p:nvPr>
            <p:ph type="body" sz="quarter" idx="17"/>
          </p:nvPr>
        </p:nvSpPr>
        <p:spPr>
          <a:xfrm>
            <a:off x="2454988" y="4869160"/>
            <a:ext cx="9371012" cy="122400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8" name="Titel 17">
            <a:extLst>
              <a:ext uri="{FF2B5EF4-FFF2-40B4-BE49-F238E27FC236}">
                <a16:creationId xmlns:a16="http://schemas.microsoft.com/office/drawing/2014/main" id="{DA6B61E3-FC76-6AD9-A17C-EC4AE092D273}"/>
              </a:ext>
            </a:extLst>
          </p:cNvPr>
          <p:cNvSpPr>
            <a:spLocks noGrp="1"/>
          </p:cNvSpPr>
          <p:nvPr>
            <p:ph type="title" hasCustomPrompt="1"/>
          </p:nvPr>
        </p:nvSpPr>
        <p:spPr/>
        <p:txBody>
          <a:bodyPr/>
          <a:lstStyle/>
          <a:p>
            <a:r>
              <a:rPr lang="da-DK"/>
              <a:t>Titel, undertitel og bullets</a:t>
            </a:r>
          </a:p>
        </p:txBody>
      </p:sp>
      <p:sp>
        <p:nvSpPr>
          <p:cNvPr id="2" name="Pladsholder til tekst 9">
            <a:extLst>
              <a:ext uri="{FF2B5EF4-FFF2-40B4-BE49-F238E27FC236}">
                <a16:creationId xmlns:a16="http://schemas.microsoft.com/office/drawing/2014/main" id="{5AC663CD-CEFE-10B6-3CDD-52F583CC35BD}"/>
              </a:ext>
            </a:extLst>
          </p:cNvPr>
          <p:cNvSpPr>
            <a:spLocks noGrp="1"/>
          </p:cNvSpPr>
          <p:nvPr>
            <p:ph type="body" sz="quarter" idx="14"/>
          </p:nvPr>
        </p:nvSpPr>
        <p:spPr>
          <a:xfrm>
            <a:off x="360000" y="2060575"/>
            <a:ext cx="1800000" cy="1223998"/>
          </a:xfrm>
          <a:prstGeom prst="rect">
            <a:avLst/>
          </a:prstGeom>
        </p:spPr>
        <p:txBody>
          <a:bodyPr/>
          <a:lstStyle>
            <a:lvl1pPr marL="144000" indent="-144000">
              <a:spcAft>
                <a:spcPts val="0"/>
              </a:spcAft>
              <a:buFont typeface="+mj-lt"/>
              <a:buAutoNum type="arabicPeriod"/>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7" name="Pladsholder til tekst 9">
            <a:extLst>
              <a:ext uri="{FF2B5EF4-FFF2-40B4-BE49-F238E27FC236}">
                <a16:creationId xmlns:a16="http://schemas.microsoft.com/office/drawing/2014/main" id="{2D065872-5BE5-A2E0-A8C8-33A6B69185DF}"/>
              </a:ext>
            </a:extLst>
          </p:cNvPr>
          <p:cNvSpPr>
            <a:spLocks noGrp="1"/>
          </p:cNvSpPr>
          <p:nvPr>
            <p:ph type="body" sz="quarter" idx="18"/>
          </p:nvPr>
        </p:nvSpPr>
        <p:spPr>
          <a:xfrm>
            <a:off x="360000" y="3464867"/>
            <a:ext cx="1800000" cy="1223998"/>
          </a:xfrm>
          <a:prstGeom prst="rect">
            <a:avLst/>
          </a:prstGeom>
        </p:spPr>
        <p:txBody>
          <a:bodyPr/>
          <a:lstStyle>
            <a:lvl1pPr marL="144000" indent="-144000">
              <a:spcAft>
                <a:spcPts val="0"/>
              </a:spcAft>
              <a:buFont typeface="+mj-lt"/>
              <a:buAutoNum type="arabicPeriod"/>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33E1D361-4E42-6EA3-C859-EAAD81FE2CAD}"/>
              </a:ext>
            </a:extLst>
          </p:cNvPr>
          <p:cNvSpPr>
            <a:spLocks noGrp="1"/>
          </p:cNvSpPr>
          <p:nvPr>
            <p:ph type="body" sz="quarter" idx="19"/>
          </p:nvPr>
        </p:nvSpPr>
        <p:spPr>
          <a:xfrm>
            <a:off x="360000" y="4869159"/>
            <a:ext cx="1800000" cy="1223998"/>
          </a:xfrm>
          <a:prstGeom prst="rect">
            <a:avLst/>
          </a:prstGeom>
        </p:spPr>
        <p:txBody>
          <a:bodyPr/>
          <a:lstStyle>
            <a:lvl1pPr marL="144000" indent="-144000">
              <a:spcAft>
                <a:spcPts val="0"/>
              </a:spcAft>
              <a:buFont typeface="+mj-lt"/>
              <a:buAutoNum type="arabicPeriod"/>
              <a:defRPr sz="1400" spc="0" baseline="0">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1613931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undertitel og bullets nåletræ">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DD2B4D11-BA22-43BB-913F-FB633485046A}"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8" name="Pladsholder til tekst 9">
            <a:extLst>
              <a:ext uri="{FF2B5EF4-FFF2-40B4-BE49-F238E27FC236}">
                <a16:creationId xmlns:a16="http://schemas.microsoft.com/office/drawing/2014/main" id="{31B7034D-164E-7357-62E8-750FE3889BD3}"/>
              </a:ext>
            </a:extLst>
          </p:cNvPr>
          <p:cNvSpPr>
            <a:spLocks noGrp="1"/>
          </p:cNvSpPr>
          <p:nvPr>
            <p:ph type="body" sz="quarter" idx="15"/>
          </p:nvPr>
        </p:nvSpPr>
        <p:spPr>
          <a:xfrm>
            <a:off x="2454988" y="2060573"/>
            <a:ext cx="9371012" cy="1224000"/>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9">
            <a:extLst>
              <a:ext uri="{FF2B5EF4-FFF2-40B4-BE49-F238E27FC236}">
                <a16:creationId xmlns:a16="http://schemas.microsoft.com/office/drawing/2014/main" id="{5C0EF8A8-0269-DC72-A125-A1B756233BF8}"/>
              </a:ext>
            </a:extLst>
          </p:cNvPr>
          <p:cNvSpPr>
            <a:spLocks noGrp="1"/>
          </p:cNvSpPr>
          <p:nvPr>
            <p:ph type="body" sz="quarter" idx="16"/>
          </p:nvPr>
        </p:nvSpPr>
        <p:spPr>
          <a:xfrm>
            <a:off x="2454988" y="3464867"/>
            <a:ext cx="9371012" cy="1224000"/>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5" name="Pladsholder til tekst 9">
            <a:extLst>
              <a:ext uri="{FF2B5EF4-FFF2-40B4-BE49-F238E27FC236}">
                <a16:creationId xmlns:a16="http://schemas.microsoft.com/office/drawing/2014/main" id="{2FF88744-E478-5B7B-E087-E4D5FE5D2F33}"/>
              </a:ext>
            </a:extLst>
          </p:cNvPr>
          <p:cNvSpPr>
            <a:spLocks noGrp="1"/>
          </p:cNvSpPr>
          <p:nvPr>
            <p:ph type="body" sz="quarter" idx="17"/>
          </p:nvPr>
        </p:nvSpPr>
        <p:spPr>
          <a:xfrm>
            <a:off x="2454988" y="4869160"/>
            <a:ext cx="9371012" cy="1224000"/>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8" name="Titel 17">
            <a:extLst>
              <a:ext uri="{FF2B5EF4-FFF2-40B4-BE49-F238E27FC236}">
                <a16:creationId xmlns:a16="http://schemas.microsoft.com/office/drawing/2014/main" id="{6C79FE6B-B57D-A732-3CC3-31C9EC088A08}"/>
              </a:ext>
            </a:extLst>
          </p:cNvPr>
          <p:cNvSpPr>
            <a:spLocks noGrp="1"/>
          </p:cNvSpPr>
          <p:nvPr>
            <p:ph type="title" hasCustomPrompt="1"/>
          </p:nvPr>
        </p:nvSpPr>
        <p:spPr/>
        <p:txBody>
          <a:bodyPr/>
          <a:lstStyle>
            <a:lvl1pPr>
              <a:defRPr>
                <a:solidFill>
                  <a:schemeClr val="accent2"/>
                </a:solidFill>
              </a:defRPr>
            </a:lvl1pPr>
          </a:lstStyle>
          <a:p>
            <a:r>
              <a:rPr lang="da-DK"/>
              <a:t>Titel, undertitel og bullets</a:t>
            </a:r>
          </a:p>
        </p:txBody>
      </p:sp>
      <p:sp>
        <p:nvSpPr>
          <p:cNvPr id="2" name="Pladsholder til tekst 9">
            <a:extLst>
              <a:ext uri="{FF2B5EF4-FFF2-40B4-BE49-F238E27FC236}">
                <a16:creationId xmlns:a16="http://schemas.microsoft.com/office/drawing/2014/main" id="{C31B932A-2F02-EA79-F371-06D6E473C679}"/>
              </a:ext>
            </a:extLst>
          </p:cNvPr>
          <p:cNvSpPr>
            <a:spLocks noGrp="1"/>
          </p:cNvSpPr>
          <p:nvPr>
            <p:ph type="body" sz="quarter" idx="14"/>
          </p:nvPr>
        </p:nvSpPr>
        <p:spPr>
          <a:xfrm>
            <a:off x="360000" y="2060575"/>
            <a:ext cx="1800000" cy="1223998"/>
          </a:xfrm>
          <a:prstGeom prst="rect">
            <a:avLst/>
          </a:prstGeom>
        </p:spPr>
        <p:txBody>
          <a:bodyPr/>
          <a:lstStyle>
            <a:lvl1pPr marL="144000" indent="-144000">
              <a:spcAft>
                <a:spcPts val="0"/>
              </a:spcAft>
              <a:buFont typeface="+mj-lt"/>
              <a:buAutoNum type="arabicPeriod"/>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7" name="Pladsholder til tekst 9">
            <a:extLst>
              <a:ext uri="{FF2B5EF4-FFF2-40B4-BE49-F238E27FC236}">
                <a16:creationId xmlns:a16="http://schemas.microsoft.com/office/drawing/2014/main" id="{07107F7B-BB8B-CAEE-0635-C396916F6C28}"/>
              </a:ext>
            </a:extLst>
          </p:cNvPr>
          <p:cNvSpPr>
            <a:spLocks noGrp="1"/>
          </p:cNvSpPr>
          <p:nvPr>
            <p:ph type="body" sz="quarter" idx="18"/>
          </p:nvPr>
        </p:nvSpPr>
        <p:spPr>
          <a:xfrm>
            <a:off x="360000" y="3464867"/>
            <a:ext cx="1800000" cy="1223998"/>
          </a:xfrm>
          <a:prstGeom prst="rect">
            <a:avLst/>
          </a:prstGeom>
        </p:spPr>
        <p:txBody>
          <a:bodyPr/>
          <a:lstStyle>
            <a:lvl1pPr marL="144000" indent="-144000">
              <a:spcAft>
                <a:spcPts val="0"/>
              </a:spcAft>
              <a:buFont typeface="+mj-lt"/>
              <a:buAutoNum type="arabicPeriod"/>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D817B749-9FAA-9B93-730E-11CD9B042316}"/>
              </a:ext>
            </a:extLst>
          </p:cNvPr>
          <p:cNvSpPr>
            <a:spLocks noGrp="1"/>
          </p:cNvSpPr>
          <p:nvPr>
            <p:ph type="body" sz="quarter" idx="19"/>
          </p:nvPr>
        </p:nvSpPr>
        <p:spPr>
          <a:xfrm>
            <a:off x="360000" y="4869159"/>
            <a:ext cx="1800000" cy="1223998"/>
          </a:xfrm>
          <a:prstGeom prst="rect">
            <a:avLst/>
          </a:prstGeom>
        </p:spPr>
        <p:txBody>
          <a:bodyPr/>
          <a:lstStyle>
            <a:lvl1pPr marL="144000" indent="-144000">
              <a:spcAft>
                <a:spcPts val="0"/>
              </a:spcAft>
              <a:buFont typeface="+mj-lt"/>
              <a:buAutoNum type="arabicPeriod"/>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1133324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e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p>
            <a:r>
              <a:rPr lang="da-DK"/>
              <a:t>Tabel slide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p>
            <a:fld id="{501BAE1F-D318-43B8-BBE3-12F440BE2D83}"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98000"/>
            <a:ext cx="4114800" cy="90000"/>
          </a:xfrm>
        </p:spPr>
        <p:txBody>
          <a:body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8" name="Pladsholder til tabel 7">
            <a:extLst>
              <a:ext uri="{FF2B5EF4-FFF2-40B4-BE49-F238E27FC236}">
                <a16:creationId xmlns:a16="http://schemas.microsoft.com/office/drawing/2014/main" id="{A89A9076-7BE4-EC16-E5EA-BA3A0501577D}"/>
              </a:ext>
            </a:extLst>
          </p:cNvPr>
          <p:cNvSpPr>
            <a:spLocks noGrp="1"/>
          </p:cNvSpPr>
          <p:nvPr>
            <p:ph type="tbl" sz="quarter" idx="13"/>
          </p:nvPr>
        </p:nvSpPr>
        <p:spPr>
          <a:xfrm>
            <a:off x="360363" y="3212976"/>
            <a:ext cx="11472862" cy="2879849"/>
          </a:xfrm>
          <a:prstGeom prst="rect">
            <a:avLst/>
          </a:prstGeom>
        </p:spPr>
        <p:txBody>
          <a:bodyPr/>
          <a:lstStyle>
            <a:lvl1pPr marL="0" indent="0" algn="ctr">
              <a:buNone/>
              <a:defRPr/>
            </a:lvl1pPr>
          </a:lstStyle>
          <a:p>
            <a:r>
              <a:rPr lang="da-DK"/>
              <a:t>Klik på ikonet for at tilføje en tabel</a:t>
            </a:r>
          </a:p>
        </p:txBody>
      </p:sp>
      <p:sp>
        <p:nvSpPr>
          <p:cNvPr id="10" name="Pladsholder til tekst 9">
            <a:extLst>
              <a:ext uri="{FF2B5EF4-FFF2-40B4-BE49-F238E27FC236}">
                <a16:creationId xmlns:a16="http://schemas.microsoft.com/office/drawing/2014/main" id="{9BBC813A-F25F-11DD-63EA-F9959DA2BF24}"/>
              </a:ext>
            </a:extLst>
          </p:cNvPr>
          <p:cNvSpPr>
            <a:spLocks noGrp="1"/>
          </p:cNvSpPr>
          <p:nvPr>
            <p:ph type="body" sz="quarter" idx="14"/>
          </p:nvPr>
        </p:nvSpPr>
        <p:spPr>
          <a:xfrm>
            <a:off x="366282" y="2060848"/>
            <a:ext cx="5735637" cy="1008063"/>
          </a:xfrm>
          <a:prstGeom prst="rect">
            <a:avLst/>
          </a:prstGeom>
        </p:spPr>
        <p:txBody>
          <a:bodyPr/>
          <a:lstStyle>
            <a:lvl1pPr marL="0" indent="0">
              <a:spcAft>
                <a:spcPts val="0"/>
              </a:spcAft>
              <a:buNone/>
              <a:defRPr sz="1200" spc="0" baseline="0">
                <a:latin typeface="FK Grotesk" pitchFamily="50" charset="0"/>
              </a:defRPr>
            </a:lvl1pPr>
            <a:lvl2pPr marL="288000" indent="-144000">
              <a:spcAft>
                <a:spcPts val="0"/>
              </a:spcAft>
              <a:defRPr sz="1200"/>
            </a:lvl2pPr>
            <a:lvl3pPr marL="432000" indent="-144000">
              <a:spcAft>
                <a:spcPts val="0"/>
              </a:spcAft>
              <a:defRPr sz="1200"/>
            </a:lvl3pPr>
            <a:lvl4pPr marL="576000" indent="-144000">
              <a:spcAft>
                <a:spcPts val="0"/>
              </a:spcAft>
              <a:defRPr sz="1200"/>
            </a:lvl4pPr>
            <a:lvl5pPr marL="720000" indent="-144000">
              <a:spcAft>
                <a:spcPts val="0"/>
              </a:spcAft>
              <a:defRPr sz="1200"/>
            </a:lvl5pPr>
          </a:lstStyle>
          <a:p>
            <a:pPr lvl="0"/>
            <a:r>
              <a:rPr lang="da-DK"/>
              <a:t>Klik for at redigere teksttypografierne i masteren</a:t>
            </a:r>
          </a:p>
        </p:txBody>
      </p:sp>
    </p:spTree>
    <p:extLst>
      <p:ext uri="{BB962C8B-B14F-4D97-AF65-F5344CB8AC3E}">
        <p14:creationId xmlns:p14="http://schemas.microsoft.com/office/powerpoint/2010/main" val="712569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el slide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b="0">
                <a:solidFill>
                  <a:schemeClr val="accent1"/>
                </a:solidFill>
              </a:defRPr>
            </a:lvl1pPr>
          </a:lstStyle>
          <a:p>
            <a:r>
              <a:rPr lang="da-DK"/>
              <a:t>Tabel slide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1"/>
                </a:solidFill>
              </a:defRPr>
            </a:lvl1pPr>
          </a:lstStyle>
          <a:p>
            <a:fld id="{40B0685E-DC5B-49EC-B56A-554ED4883CA1}"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
        <p:nvSpPr>
          <p:cNvPr id="8" name="Pladsholder til tabel 7">
            <a:extLst>
              <a:ext uri="{FF2B5EF4-FFF2-40B4-BE49-F238E27FC236}">
                <a16:creationId xmlns:a16="http://schemas.microsoft.com/office/drawing/2014/main" id="{A89A9076-7BE4-EC16-E5EA-BA3A0501577D}"/>
              </a:ext>
            </a:extLst>
          </p:cNvPr>
          <p:cNvSpPr>
            <a:spLocks noGrp="1"/>
          </p:cNvSpPr>
          <p:nvPr>
            <p:ph type="tbl" sz="quarter" idx="13"/>
          </p:nvPr>
        </p:nvSpPr>
        <p:spPr>
          <a:xfrm>
            <a:off x="360363" y="3212976"/>
            <a:ext cx="11472862" cy="2879849"/>
          </a:xfrm>
          <a:prstGeom prst="rect">
            <a:avLst/>
          </a:prstGeom>
        </p:spPr>
        <p:txBody>
          <a:bodyPr/>
          <a:lstStyle>
            <a:lvl1pPr marL="0" indent="0" algn="ctr">
              <a:buNone/>
              <a:defRPr>
                <a:solidFill>
                  <a:schemeClr val="accent1"/>
                </a:solidFill>
              </a:defRPr>
            </a:lvl1pPr>
          </a:lstStyle>
          <a:p>
            <a:r>
              <a:rPr lang="da-DK"/>
              <a:t>Klik på ikonet for at tilføje en tabel</a:t>
            </a:r>
          </a:p>
        </p:txBody>
      </p:sp>
      <p:sp>
        <p:nvSpPr>
          <p:cNvPr id="7" name="Pladsholder til tekst 9">
            <a:extLst>
              <a:ext uri="{FF2B5EF4-FFF2-40B4-BE49-F238E27FC236}">
                <a16:creationId xmlns:a16="http://schemas.microsoft.com/office/drawing/2014/main" id="{48A61BE8-B79D-93DF-D2C5-30392EA5CD70}"/>
              </a:ext>
            </a:extLst>
          </p:cNvPr>
          <p:cNvSpPr>
            <a:spLocks noGrp="1"/>
          </p:cNvSpPr>
          <p:nvPr>
            <p:ph type="body" sz="quarter" idx="14"/>
          </p:nvPr>
        </p:nvSpPr>
        <p:spPr>
          <a:xfrm>
            <a:off x="360363" y="2060575"/>
            <a:ext cx="5735637" cy="1008063"/>
          </a:xfrm>
          <a:prstGeom prst="rect">
            <a:avLst/>
          </a:prstGeom>
        </p:spPr>
        <p:txBody>
          <a:bodyPr/>
          <a:lstStyle>
            <a:lvl1pPr marL="0" indent="0">
              <a:spcAft>
                <a:spcPts val="0"/>
              </a:spcAft>
              <a:buNone/>
              <a:defRPr sz="1200" spc="0" baseline="0">
                <a:latin typeface="FK Grotesk" pitchFamily="50" charset="0"/>
              </a:defRPr>
            </a:lvl1pPr>
            <a:lvl2pPr marL="288000" indent="-144000">
              <a:spcAft>
                <a:spcPts val="0"/>
              </a:spcAft>
              <a:defRPr sz="1200"/>
            </a:lvl2pPr>
            <a:lvl3pPr marL="432000" indent="-144000">
              <a:spcAft>
                <a:spcPts val="0"/>
              </a:spcAft>
              <a:defRPr sz="1200"/>
            </a:lvl3pPr>
            <a:lvl4pPr marL="576000" indent="-144000">
              <a:spcAft>
                <a:spcPts val="0"/>
              </a:spcAft>
              <a:defRPr sz="1200"/>
            </a:lvl4pPr>
            <a:lvl5pPr marL="720000" indent="-144000">
              <a:spcAft>
                <a:spcPts val="0"/>
              </a:spcAft>
              <a:defRPr sz="1200"/>
            </a:lvl5pPr>
          </a:lstStyle>
          <a:p>
            <a:pPr lvl="0"/>
            <a:r>
              <a:rPr lang="da-DK"/>
              <a:t>Klik for at redigere teksttypografierne i masteren</a:t>
            </a:r>
          </a:p>
        </p:txBody>
      </p:sp>
    </p:spTree>
    <p:extLst>
      <p:ext uri="{BB962C8B-B14F-4D97-AF65-F5344CB8AC3E}">
        <p14:creationId xmlns:p14="http://schemas.microsoft.com/office/powerpoint/2010/main" val="2992664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 slide nålet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p:txBody>
          <a:bodyPr/>
          <a:lstStyle>
            <a:lvl1pPr>
              <a:defRPr>
                <a:solidFill>
                  <a:schemeClr val="accent2"/>
                </a:solidFill>
              </a:defRPr>
            </a:lvl1pPr>
          </a:lstStyle>
          <a:p>
            <a:r>
              <a:rPr lang="da-DK"/>
              <a:t>Tabel slide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3E91525A-4D9F-4E67-A5EF-2F82358E2C57}"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8" name="Pladsholder til tabel 7">
            <a:extLst>
              <a:ext uri="{FF2B5EF4-FFF2-40B4-BE49-F238E27FC236}">
                <a16:creationId xmlns:a16="http://schemas.microsoft.com/office/drawing/2014/main" id="{A89A9076-7BE4-EC16-E5EA-BA3A0501577D}"/>
              </a:ext>
            </a:extLst>
          </p:cNvPr>
          <p:cNvSpPr>
            <a:spLocks noGrp="1"/>
          </p:cNvSpPr>
          <p:nvPr>
            <p:ph type="tbl" sz="quarter" idx="13"/>
          </p:nvPr>
        </p:nvSpPr>
        <p:spPr>
          <a:xfrm>
            <a:off x="360363" y="3212976"/>
            <a:ext cx="11472862" cy="2879849"/>
          </a:xfrm>
          <a:prstGeom prst="rect">
            <a:avLst/>
          </a:prstGeom>
        </p:spPr>
        <p:txBody>
          <a:bodyPr/>
          <a:lstStyle>
            <a:lvl1pPr marL="0" indent="0" algn="ctr">
              <a:buNone/>
              <a:defRPr>
                <a:solidFill>
                  <a:schemeClr val="accent2"/>
                </a:solidFill>
              </a:defRPr>
            </a:lvl1pPr>
          </a:lstStyle>
          <a:p>
            <a:r>
              <a:rPr lang="da-DK"/>
              <a:t>Klik på ikonet for at tilføje en tabel</a:t>
            </a:r>
          </a:p>
        </p:txBody>
      </p:sp>
      <p:sp>
        <p:nvSpPr>
          <p:cNvPr id="7" name="Pladsholder til tekst 9">
            <a:extLst>
              <a:ext uri="{FF2B5EF4-FFF2-40B4-BE49-F238E27FC236}">
                <a16:creationId xmlns:a16="http://schemas.microsoft.com/office/drawing/2014/main" id="{0527E5E1-36A4-E205-8D92-E47E9BAA034D}"/>
              </a:ext>
            </a:extLst>
          </p:cNvPr>
          <p:cNvSpPr>
            <a:spLocks noGrp="1"/>
          </p:cNvSpPr>
          <p:nvPr>
            <p:ph type="body" sz="quarter" idx="14"/>
          </p:nvPr>
        </p:nvSpPr>
        <p:spPr>
          <a:xfrm>
            <a:off x="360363" y="2060575"/>
            <a:ext cx="5735637" cy="1008063"/>
          </a:xfrm>
          <a:prstGeom prst="rect">
            <a:avLst/>
          </a:prstGeom>
        </p:spPr>
        <p:txBody>
          <a:bodyPr/>
          <a:lstStyle>
            <a:lvl1pPr marL="0" indent="0">
              <a:spcAft>
                <a:spcPts val="0"/>
              </a:spcAft>
              <a:buNone/>
              <a:defRPr sz="1200" spc="0" baseline="0">
                <a:solidFill>
                  <a:schemeClr val="accent2"/>
                </a:solidFill>
                <a:latin typeface="FK Grotesk" pitchFamily="50" charset="0"/>
              </a:defRPr>
            </a:lvl1pPr>
            <a:lvl2pPr marL="288000" indent="-144000">
              <a:spcAft>
                <a:spcPts val="0"/>
              </a:spcAft>
              <a:defRPr sz="1200"/>
            </a:lvl2pPr>
            <a:lvl3pPr marL="432000" indent="-144000">
              <a:spcAft>
                <a:spcPts val="0"/>
              </a:spcAft>
              <a:defRPr sz="1200"/>
            </a:lvl3pPr>
            <a:lvl4pPr marL="576000" indent="-144000">
              <a:spcAft>
                <a:spcPts val="0"/>
              </a:spcAft>
              <a:defRPr sz="1200"/>
            </a:lvl4pPr>
            <a:lvl5pPr marL="720000" indent="-144000">
              <a:spcAft>
                <a:spcPts val="0"/>
              </a:spcAft>
              <a:defRPr sz="1200"/>
            </a:lvl5pPr>
          </a:lstStyle>
          <a:p>
            <a:pPr lvl="0"/>
            <a:r>
              <a:rPr lang="da-DK"/>
              <a:t>Klik for at redigere teksttypografierne i masteren</a:t>
            </a:r>
          </a:p>
        </p:txBody>
      </p:sp>
    </p:spTree>
    <p:extLst>
      <p:ext uri="{BB962C8B-B14F-4D97-AF65-F5344CB8AC3E}">
        <p14:creationId xmlns:p14="http://schemas.microsoft.com/office/powerpoint/2010/main" val="682650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øgletal nåleræ">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59999" y="360000"/>
            <a:ext cx="7320177" cy="1700575"/>
          </a:xfrm>
        </p:spPr>
        <p:txBody>
          <a:bodyPr/>
          <a:lstStyle>
            <a:lvl1pPr>
              <a:spcBef>
                <a:spcPts val="0"/>
              </a:spcBef>
              <a:defRPr sz="2000" spc="0" baseline="0">
                <a:solidFill>
                  <a:schemeClr val="accent2"/>
                </a:solidFill>
                <a:latin typeface="FK Roman Standard Light" pitchFamily="50" charset="0"/>
              </a:defRPr>
            </a:lvl1pPr>
          </a:lstStyle>
          <a:p>
            <a:r>
              <a:rPr lang="da-DK"/>
              <a:t>Nøgletal</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spcBef>
                <a:spcPts val="0"/>
              </a:spcBef>
              <a:defRPr>
                <a:solidFill>
                  <a:schemeClr val="accent2"/>
                </a:solidFill>
              </a:defRPr>
            </a:lvl1pPr>
          </a:lstStyle>
          <a:p>
            <a:fld id="{94EE81E0-D957-444D-8B35-19905EBB7EDE}"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spcBef>
                <a:spcPts val="0"/>
              </a:spcBef>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spcBef>
                <a:spcPts val="0"/>
              </a:spcBef>
              <a:defRPr>
                <a:solidFill>
                  <a:schemeClr val="accent2"/>
                </a:solidFill>
              </a:defRPr>
            </a:lvl1pPr>
          </a:lstStyle>
          <a:p>
            <a:fld id="{BF74E3FE-3BF2-42F7-B581-809F2FA8EECA}" type="slidenum">
              <a:rPr lang="da-DK" smtClean="0"/>
              <a:pPr/>
              <a:t>‹nr.›</a:t>
            </a:fld>
            <a:endParaRPr lang="da-DK"/>
          </a:p>
        </p:txBody>
      </p:sp>
      <p:sp>
        <p:nvSpPr>
          <p:cNvPr id="8" name="Text Placeholder 7">
            <a:extLst>
              <a:ext uri="{FF2B5EF4-FFF2-40B4-BE49-F238E27FC236}">
                <a16:creationId xmlns:a16="http://schemas.microsoft.com/office/drawing/2014/main" id="{B609B49A-A610-2995-B396-D8ED1C10FBF7}"/>
              </a:ext>
            </a:extLst>
          </p:cNvPr>
          <p:cNvSpPr>
            <a:spLocks noGrp="1"/>
          </p:cNvSpPr>
          <p:nvPr>
            <p:ph type="body" sz="quarter" idx="13" hasCustomPrompt="1"/>
          </p:nvPr>
        </p:nvSpPr>
        <p:spPr>
          <a:xfrm>
            <a:off x="179999" y="2384884"/>
            <a:ext cx="11832002" cy="3960440"/>
          </a:xfrm>
        </p:spPr>
        <p:txBody>
          <a:bodyPr/>
          <a:lstStyle>
            <a:lvl1pPr marL="0" indent="0" algn="l">
              <a:spcBef>
                <a:spcPts val="0"/>
              </a:spcBef>
              <a:spcAft>
                <a:spcPts val="0"/>
              </a:spcAft>
              <a:buNone/>
              <a:defRPr sz="30800">
                <a:solidFill>
                  <a:schemeClr val="accent2"/>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XXX%</a:t>
            </a:r>
          </a:p>
        </p:txBody>
      </p:sp>
      <p:sp>
        <p:nvSpPr>
          <p:cNvPr id="12" name="Text Placeholder 11">
            <a:extLst>
              <a:ext uri="{FF2B5EF4-FFF2-40B4-BE49-F238E27FC236}">
                <a16:creationId xmlns:a16="http://schemas.microsoft.com/office/drawing/2014/main" id="{5F5246B7-BFAE-5FA9-C5CA-26F52D97C54F}"/>
              </a:ext>
            </a:extLst>
          </p:cNvPr>
          <p:cNvSpPr>
            <a:spLocks noGrp="1"/>
          </p:cNvSpPr>
          <p:nvPr>
            <p:ph type="body" sz="quarter" idx="14"/>
          </p:nvPr>
        </p:nvSpPr>
        <p:spPr>
          <a:xfrm>
            <a:off x="9564490" y="360364"/>
            <a:ext cx="2273617" cy="1700212"/>
          </a:xfrm>
        </p:spPr>
        <p:txBody>
          <a:bodyPr/>
          <a:lstStyle>
            <a:lvl1pPr marL="0" indent="0">
              <a:spcBef>
                <a:spcPts val="0"/>
              </a:spcBef>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spTree>
    <p:extLst>
      <p:ext uri="{BB962C8B-B14F-4D97-AF65-F5344CB8AC3E}">
        <p14:creationId xmlns:p14="http://schemas.microsoft.com/office/powerpoint/2010/main" val="977364937"/>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øgletal nåleræ 2">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09B49A-A610-2995-B396-D8ED1C10FBF7}"/>
              </a:ext>
            </a:extLst>
          </p:cNvPr>
          <p:cNvSpPr>
            <a:spLocks noGrp="1"/>
          </p:cNvSpPr>
          <p:nvPr>
            <p:ph type="body" sz="quarter" idx="13" hasCustomPrompt="1"/>
          </p:nvPr>
        </p:nvSpPr>
        <p:spPr>
          <a:xfrm>
            <a:off x="358681" y="569613"/>
            <a:ext cx="5017239" cy="1923604"/>
          </a:xfrm>
        </p:spPr>
        <p:txBody>
          <a:bodyPr wrap="square">
            <a:spAutoFit/>
          </a:bodyPr>
          <a:lstStyle>
            <a:lvl1pPr marL="0" indent="0" algn="l">
              <a:spcBef>
                <a:spcPts val="0"/>
              </a:spcBef>
              <a:spcAft>
                <a:spcPts val="0"/>
              </a:spcAft>
              <a:buNone/>
              <a:defRPr sz="12500">
                <a:solidFill>
                  <a:schemeClr val="accent2"/>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spcBef>
                <a:spcPts val="0"/>
              </a:spcBef>
              <a:spcAft>
                <a:spcPts val="0"/>
              </a:spcAft>
              <a:defRPr>
                <a:solidFill>
                  <a:schemeClr val="accent2"/>
                </a:solidFill>
              </a:defRPr>
            </a:lvl1pPr>
          </a:lstStyle>
          <a:p>
            <a:fld id="{D8353DD1-6763-4ADA-BD4C-3E8C2529FE8F}"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spcBef>
                <a:spcPts val="0"/>
              </a:spcBef>
              <a:spcAft>
                <a:spcPts val="0"/>
              </a:spcAft>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spcBef>
                <a:spcPts val="0"/>
              </a:spcBef>
              <a:spcAft>
                <a:spcPts val="0"/>
              </a:spcAft>
              <a:defRPr>
                <a:solidFill>
                  <a:schemeClr val="accent2"/>
                </a:solidFill>
              </a:defRPr>
            </a:lvl1pPr>
          </a:lstStyle>
          <a:p>
            <a:fld id="{BF74E3FE-3BF2-42F7-B581-809F2FA8EECA}" type="slidenum">
              <a:rPr lang="da-DK" smtClean="0"/>
              <a:pPr/>
              <a:t>‹nr.›</a:t>
            </a:fld>
            <a:endParaRPr lang="da-DK"/>
          </a:p>
        </p:txBody>
      </p:sp>
      <p:sp>
        <p:nvSpPr>
          <p:cNvPr id="3" name="Title 1">
            <a:extLst>
              <a:ext uri="{FF2B5EF4-FFF2-40B4-BE49-F238E27FC236}">
                <a16:creationId xmlns:a16="http://schemas.microsoft.com/office/drawing/2014/main" id="{88A2B9AF-1D43-49EE-9F47-51F25347307B}"/>
              </a:ext>
            </a:extLst>
          </p:cNvPr>
          <p:cNvSpPr>
            <a:spLocks noGrp="1"/>
          </p:cNvSpPr>
          <p:nvPr>
            <p:ph type="title" hasCustomPrompt="1"/>
          </p:nvPr>
        </p:nvSpPr>
        <p:spPr>
          <a:xfrm>
            <a:off x="358681" y="343884"/>
            <a:ext cx="10393159" cy="225729"/>
          </a:xfrm>
        </p:spPr>
        <p:txBody>
          <a:bodyPr/>
          <a:lstStyle>
            <a:lvl1pPr>
              <a:spcBef>
                <a:spcPts val="0"/>
              </a:spcBef>
              <a:spcAft>
                <a:spcPts val="0"/>
              </a:spcAft>
              <a:defRPr sz="1400" cap="all" spc="0" baseline="0">
                <a:solidFill>
                  <a:schemeClr val="accent2"/>
                </a:solidFill>
                <a:latin typeface="FK Grotesk" pitchFamily="50" charset="0"/>
              </a:defRPr>
            </a:lvl1pPr>
          </a:lstStyle>
          <a:p>
            <a:r>
              <a:rPr lang="da-DK"/>
              <a:t>Nøgletal</a:t>
            </a:r>
          </a:p>
        </p:txBody>
      </p:sp>
      <p:sp>
        <p:nvSpPr>
          <p:cNvPr id="7" name="Text Placeholder 11">
            <a:extLst>
              <a:ext uri="{FF2B5EF4-FFF2-40B4-BE49-F238E27FC236}">
                <a16:creationId xmlns:a16="http://schemas.microsoft.com/office/drawing/2014/main" id="{26B14DB0-FD30-581F-0D0B-B0CD8D41C136}"/>
              </a:ext>
            </a:extLst>
          </p:cNvPr>
          <p:cNvSpPr>
            <a:spLocks noGrp="1"/>
          </p:cNvSpPr>
          <p:nvPr>
            <p:ph type="body" sz="quarter" idx="14"/>
          </p:nvPr>
        </p:nvSpPr>
        <p:spPr>
          <a:xfrm>
            <a:off x="358681" y="5402140"/>
            <a:ext cx="5017239" cy="886247"/>
          </a:xfrm>
        </p:spPr>
        <p:txBody>
          <a:bodyPr/>
          <a:lstStyle>
            <a:lvl1pPr marL="0" indent="0">
              <a:spcBef>
                <a:spcPts val="0"/>
              </a:spcBef>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sp>
        <p:nvSpPr>
          <p:cNvPr id="11" name="Text Placeholder 7">
            <a:extLst>
              <a:ext uri="{FF2B5EF4-FFF2-40B4-BE49-F238E27FC236}">
                <a16:creationId xmlns:a16="http://schemas.microsoft.com/office/drawing/2014/main" id="{1456AF4B-544A-4B37-72A1-5FF2E9950EA8}"/>
              </a:ext>
            </a:extLst>
          </p:cNvPr>
          <p:cNvSpPr>
            <a:spLocks noGrp="1"/>
          </p:cNvSpPr>
          <p:nvPr>
            <p:ph type="body" sz="quarter" idx="15" hasCustomPrompt="1"/>
          </p:nvPr>
        </p:nvSpPr>
        <p:spPr>
          <a:xfrm>
            <a:off x="5734601" y="569613"/>
            <a:ext cx="5017239" cy="1923604"/>
          </a:xfrm>
        </p:spPr>
        <p:txBody>
          <a:bodyPr wrap="square">
            <a:spAutoFit/>
          </a:bodyPr>
          <a:lstStyle>
            <a:lvl1pPr marL="0" indent="0" algn="l">
              <a:spcBef>
                <a:spcPts val="0"/>
              </a:spcBef>
              <a:spcAft>
                <a:spcPts val="0"/>
              </a:spcAft>
              <a:buNone/>
              <a:defRPr sz="12500">
                <a:solidFill>
                  <a:schemeClr val="accent2"/>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13" name="Text Placeholder 7">
            <a:extLst>
              <a:ext uri="{FF2B5EF4-FFF2-40B4-BE49-F238E27FC236}">
                <a16:creationId xmlns:a16="http://schemas.microsoft.com/office/drawing/2014/main" id="{6450AAC0-F038-49FE-6FFD-C1E64843423D}"/>
              </a:ext>
            </a:extLst>
          </p:cNvPr>
          <p:cNvSpPr>
            <a:spLocks noGrp="1"/>
          </p:cNvSpPr>
          <p:nvPr>
            <p:ph type="body" sz="quarter" idx="16" hasCustomPrompt="1"/>
          </p:nvPr>
        </p:nvSpPr>
        <p:spPr>
          <a:xfrm>
            <a:off x="358681" y="2909552"/>
            <a:ext cx="5017239" cy="1923604"/>
          </a:xfrm>
        </p:spPr>
        <p:txBody>
          <a:bodyPr wrap="square">
            <a:spAutoFit/>
          </a:bodyPr>
          <a:lstStyle>
            <a:lvl1pPr marL="0" indent="0" algn="l">
              <a:spcBef>
                <a:spcPts val="0"/>
              </a:spcBef>
              <a:spcAft>
                <a:spcPts val="0"/>
              </a:spcAft>
              <a:buNone/>
              <a:defRPr sz="12500">
                <a:solidFill>
                  <a:schemeClr val="accent2"/>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14" name="Text Placeholder 7">
            <a:extLst>
              <a:ext uri="{FF2B5EF4-FFF2-40B4-BE49-F238E27FC236}">
                <a16:creationId xmlns:a16="http://schemas.microsoft.com/office/drawing/2014/main" id="{84A803AD-3E7F-B5DD-FC6B-611CA4BCBF10}"/>
              </a:ext>
            </a:extLst>
          </p:cNvPr>
          <p:cNvSpPr>
            <a:spLocks noGrp="1"/>
          </p:cNvSpPr>
          <p:nvPr>
            <p:ph type="body" sz="quarter" idx="17" hasCustomPrompt="1"/>
          </p:nvPr>
        </p:nvSpPr>
        <p:spPr>
          <a:xfrm>
            <a:off x="5734601" y="2909552"/>
            <a:ext cx="5017239" cy="1923604"/>
          </a:xfrm>
        </p:spPr>
        <p:txBody>
          <a:bodyPr wrap="square">
            <a:spAutoFit/>
          </a:bodyPr>
          <a:lstStyle>
            <a:lvl1pPr marL="0" indent="0" algn="l">
              <a:spcBef>
                <a:spcPts val="0"/>
              </a:spcBef>
              <a:spcAft>
                <a:spcPts val="0"/>
              </a:spcAft>
              <a:buNone/>
              <a:defRPr sz="12500">
                <a:solidFill>
                  <a:schemeClr val="accent2"/>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15" name="Text Placeholder 11">
            <a:extLst>
              <a:ext uri="{FF2B5EF4-FFF2-40B4-BE49-F238E27FC236}">
                <a16:creationId xmlns:a16="http://schemas.microsoft.com/office/drawing/2014/main" id="{CA3DE0F7-9E96-3280-CCE8-3E179C52BF0B}"/>
              </a:ext>
            </a:extLst>
          </p:cNvPr>
          <p:cNvSpPr>
            <a:spLocks noGrp="1"/>
          </p:cNvSpPr>
          <p:nvPr>
            <p:ph type="body" sz="quarter" idx="18"/>
          </p:nvPr>
        </p:nvSpPr>
        <p:spPr>
          <a:xfrm>
            <a:off x="5734601" y="5402140"/>
            <a:ext cx="5017239" cy="886247"/>
          </a:xfrm>
        </p:spPr>
        <p:txBody>
          <a:bodyPr/>
          <a:lstStyle>
            <a:lvl1pPr marL="0" indent="0">
              <a:spcBef>
                <a:spcPts val="0"/>
              </a:spcBef>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sp>
        <p:nvSpPr>
          <p:cNvPr id="16" name="Pladsholder til tekst 9">
            <a:extLst>
              <a:ext uri="{FF2B5EF4-FFF2-40B4-BE49-F238E27FC236}">
                <a16:creationId xmlns:a16="http://schemas.microsoft.com/office/drawing/2014/main" id="{5E901494-B3E0-4639-F08E-7CD061FA6734}"/>
              </a:ext>
            </a:extLst>
          </p:cNvPr>
          <p:cNvSpPr>
            <a:spLocks noGrp="1"/>
          </p:cNvSpPr>
          <p:nvPr>
            <p:ph type="body" sz="quarter" idx="19"/>
          </p:nvPr>
        </p:nvSpPr>
        <p:spPr>
          <a:xfrm>
            <a:off x="358681" y="2470830"/>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7" name="Pladsholder til tekst 9">
            <a:extLst>
              <a:ext uri="{FF2B5EF4-FFF2-40B4-BE49-F238E27FC236}">
                <a16:creationId xmlns:a16="http://schemas.microsoft.com/office/drawing/2014/main" id="{D51CD4F7-BCD7-3049-DBDC-7FC0E8C78371}"/>
              </a:ext>
            </a:extLst>
          </p:cNvPr>
          <p:cNvSpPr>
            <a:spLocks noGrp="1"/>
          </p:cNvSpPr>
          <p:nvPr>
            <p:ph type="body" sz="quarter" idx="20"/>
          </p:nvPr>
        </p:nvSpPr>
        <p:spPr>
          <a:xfrm>
            <a:off x="5734601" y="2470830"/>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8" name="Pladsholder til tekst 9">
            <a:extLst>
              <a:ext uri="{FF2B5EF4-FFF2-40B4-BE49-F238E27FC236}">
                <a16:creationId xmlns:a16="http://schemas.microsoft.com/office/drawing/2014/main" id="{87E259EF-C4AA-CE2F-5325-DE575954EF69}"/>
              </a:ext>
            </a:extLst>
          </p:cNvPr>
          <p:cNvSpPr>
            <a:spLocks noGrp="1"/>
          </p:cNvSpPr>
          <p:nvPr>
            <p:ph type="body" sz="quarter" idx="21"/>
          </p:nvPr>
        </p:nvSpPr>
        <p:spPr>
          <a:xfrm>
            <a:off x="358681" y="4808074"/>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9" name="Pladsholder til tekst 9">
            <a:extLst>
              <a:ext uri="{FF2B5EF4-FFF2-40B4-BE49-F238E27FC236}">
                <a16:creationId xmlns:a16="http://schemas.microsoft.com/office/drawing/2014/main" id="{87990E05-05AD-1CE4-9C91-E3E5E1028BBA}"/>
              </a:ext>
            </a:extLst>
          </p:cNvPr>
          <p:cNvSpPr>
            <a:spLocks noGrp="1"/>
          </p:cNvSpPr>
          <p:nvPr>
            <p:ph type="body" sz="quarter" idx="22"/>
          </p:nvPr>
        </p:nvSpPr>
        <p:spPr>
          <a:xfrm>
            <a:off x="5734601" y="4808074"/>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2"/>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2280684404"/>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øgletal vio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81E-75DD-2EC1-9F00-008DA7A2D978}"/>
              </a:ext>
            </a:extLst>
          </p:cNvPr>
          <p:cNvSpPr>
            <a:spLocks noGrp="1"/>
          </p:cNvSpPr>
          <p:nvPr>
            <p:ph type="title" hasCustomPrompt="1"/>
          </p:nvPr>
        </p:nvSpPr>
        <p:spPr>
          <a:xfrm>
            <a:off x="359999" y="360000"/>
            <a:ext cx="7320177" cy="1772856"/>
          </a:xfrm>
        </p:spPr>
        <p:txBody>
          <a:bodyPr/>
          <a:lstStyle>
            <a:lvl1pPr>
              <a:spcBef>
                <a:spcPts val="0"/>
              </a:spcBef>
              <a:defRPr sz="2000">
                <a:solidFill>
                  <a:schemeClr val="accent1"/>
                </a:solidFill>
                <a:latin typeface="FK Roman Standard Light" pitchFamily="50" charset="0"/>
              </a:defRPr>
            </a:lvl1pPr>
          </a:lstStyle>
          <a:p>
            <a:r>
              <a:rPr lang="da-DK"/>
              <a:t>Nøgletal</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spcBef>
                <a:spcPts val="0"/>
              </a:spcBef>
              <a:defRPr>
                <a:solidFill>
                  <a:schemeClr val="accent1"/>
                </a:solidFill>
              </a:defRPr>
            </a:lvl1pPr>
          </a:lstStyle>
          <a:p>
            <a:fld id="{062E6117-0856-482F-81D7-0723A1F43316}"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spcBef>
                <a:spcPts val="0"/>
              </a:spcBef>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spcBef>
                <a:spcPts val="0"/>
              </a:spcBef>
              <a:defRPr>
                <a:solidFill>
                  <a:schemeClr val="accent1"/>
                </a:solidFill>
              </a:defRPr>
            </a:lvl1pPr>
          </a:lstStyle>
          <a:p>
            <a:fld id="{BF74E3FE-3BF2-42F7-B581-809F2FA8EECA}" type="slidenum">
              <a:rPr lang="da-DK" smtClean="0"/>
              <a:pPr/>
              <a:t>‹nr.›</a:t>
            </a:fld>
            <a:endParaRPr lang="da-DK"/>
          </a:p>
        </p:txBody>
      </p:sp>
      <p:sp>
        <p:nvSpPr>
          <p:cNvPr id="8" name="Text Placeholder 7">
            <a:extLst>
              <a:ext uri="{FF2B5EF4-FFF2-40B4-BE49-F238E27FC236}">
                <a16:creationId xmlns:a16="http://schemas.microsoft.com/office/drawing/2014/main" id="{B609B49A-A610-2995-B396-D8ED1C10FBF7}"/>
              </a:ext>
            </a:extLst>
          </p:cNvPr>
          <p:cNvSpPr>
            <a:spLocks noGrp="1"/>
          </p:cNvSpPr>
          <p:nvPr>
            <p:ph type="body" sz="quarter" idx="13" hasCustomPrompt="1"/>
          </p:nvPr>
        </p:nvSpPr>
        <p:spPr>
          <a:xfrm>
            <a:off x="179999" y="2384884"/>
            <a:ext cx="11832002" cy="3960440"/>
          </a:xfrm>
        </p:spPr>
        <p:txBody>
          <a:bodyPr/>
          <a:lstStyle>
            <a:lvl1pPr marL="0" indent="0" algn="l">
              <a:spcBef>
                <a:spcPts val="0"/>
              </a:spcBef>
              <a:spcAft>
                <a:spcPts val="0"/>
              </a:spcAft>
              <a:buNone/>
              <a:defRPr sz="30800">
                <a:solidFill>
                  <a:schemeClr val="accent1"/>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XXX%</a:t>
            </a:r>
          </a:p>
        </p:txBody>
      </p:sp>
      <p:sp>
        <p:nvSpPr>
          <p:cNvPr id="3" name="Text Placeholder 11">
            <a:extLst>
              <a:ext uri="{FF2B5EF4-FFF2-40B4-BE49-F238E27FC236}">
                <a16:creationId xmlns:a16="http://schemas.microsoft.com/office/drawing/2014/main" id="{859F050D-1551-7D6C-E7A9-37EF5FAF9FD4}"/>
              </a:ext>
            </a:extLst>
          </p:cNvPr>
          <p:cNvSpPr>
            <a:spLocks noGrp="1"/>
          </p:cNvSpPr>
          <p:nvPr>
            <p:ph type="body" sz="quarter" idx="14"/>
          </p:nvPr>
        </p:nvSpPr>
        <p:spPr>
          <a:xfrm>
            <a:off x="9564490" y="360364"/>
            <a:ext cx="2273617" cy="1700212"/>
          </a:xfrm>
        </p:spPr>
        <p:txBody>
          <a:bodyPr/>
          <a:lstStyle>
            <a:lvl1pPr marL="0" indent="0">
              <a:spcBef>
                <a:spcPts val="0"/>
              </a:spcBef>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Tree>
    <p:extLst>
      <p:ext uri="{BB962C8B-B14F-4D97-AF65-F5344CB8AC3E}">
        <p14:creationId xmlns:p14="http://schemas.microsoft.com/office/powerpoint/2010/main" val="3699019877"/>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øgletal viol 2">
    <p:bg>
      <p:bgPr>
        <a:solidFill>
          <a:schemeClr val="accent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09B49A-A610-2995-B396-D8ED1C10FBF7}"/>
              </a:ext>
            </a:extLst>
          </p:cNvPr>
          <p:cNvSpPr>
            <a:spLocks noGrp="1"/>
          </p:cNvSpPr>
          <p:nvPr>
            <p:ph type="body" sz="quarter" idx="13" hasCustomPrompt="1"/>
          </p:nvPr>
        </p:nvSpPr>
        <p:spPr>
          <a:xfrm>
            <a:off x="358681" y="569613"/>
            <a:ext cx="5017239" cy="1923604"/>
          </a:xfrm>
        </p:spPr>
        <p:txBody>
          <a:bodyPr wrap="square">
            <a:spAutoFit/>
          </a:bodyPr>
          <a:lstStyle>
            <a:lvl1pPr marL="0" indent="0" algn="l">
              <a:spcBef>
                <a:spcPts val="0"/>
              </a:spcBef>
              <a:spcAft>
                <a:spcPts val="0"/>
              </a:spcAft>
              <a:buNone/>
              <a:defRPr sz="12500">
                <a:solidFill>
                  <a:schemeClr val="accent1"/>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spcBef>
                <a:spcPts val="0"/>
              </a:spcBef>
              <a:spcAft>
                <a:spcPts val="0"/>
              </a:spcAft>
              <a:defRPr>
                <a:solidFill>
                  <a:schemeClr val="accent1"/>
                </a:solidFill>
              </a:defRPr>
            </a:lvl1pPr>
          </a:lstStyle>
          <a:p>
            <a:fld id="{6D181625-7EC2-4022-B901-3573615E8683}"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spcBef>
                <a:spcPts val="0"/>
              </a:spcBef>
              <a:spcAft>
                <a:spcPts val="0"/>
              </a:spcAft>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spcBef>
                <a:spcPts val="0"/>
              </a:spcBef>
              <a:spcAft>
                <a:spcPts val="0"/>
              </a:spcAft>
              <a:defRPr>
                <a:solidFill>
                  <a:schemeClr val="accent1"/>
                </a:solidFill>
              </a:defRPr>
            </a:lvl1pPr>
          </a:lstStyle>
          <a:p>
            <a:fld id="{BF74E3FE-3BF2-42F7-B581-809F2FA8EECA}" type="slidenum">
              <a:rPr lang="da-DK" smtClean="0"/>
              <a:pPr/>
              <a:t>‹nr.›</a:t>
            </a:fld>
            <a:endParaRPr lang="da-DK"/>
          </a:p>
        </p:txBody>
      </p:sp>
      <p:sp>
        <p:nvSpPr>
          <p:cNvPr id="3" name="Title 1">
            <a:extLst>
              <a:ext uri="{FF2B5EF4-FFF2-40B4-BE49-F238E27FC236}">
                <a16:creationId xmlns:a16="http://schemas.microsoft.com/office/drawing/2014/main" id="{88A2B9AF-1D43-49EE-9F47-51F25347307B}"/>
              </a:ext>
            </a:extLst>
          </p:cNvPr>
          <p:cNvSpPr>
            <a:spLocks noGrp="1"/>
          </p:cNvSpPr>
          <p:nvPr>
            <p:ph type="title" hasCustomPrompt="1"/>
          </p:nvPr>
        </p:nvSpPr>
        <p:spPr>
          <a:xfrm>
            <a:off x="358681" y="343884"/>
            <a:ext cx="10393159" cy="225729"/>
          </a:xfrm>
        </p:spPr>
        <p:txBody>
          <a:bodyPr/>
          <a:lstStyle>
            <a:lvl1pPr>
              <a:spcBef>
                <a:spcPts val="0"/>
              </a:spcBef>
              <a:spcAft>
                <a:spcPts val="0"/>
              </a:spcAft>
              <a:defRPr sz="1400" cap="all" spc="0" baseline="0">
                <a:solidFill>
                  <a:schemeClr val="accent1"/>
                </a:solidFill>
                <a:latin typeface="FK Grotesk" pitchFamily="50" charset="0"/>
              </a:defRPr>
            </a:lvl1pPr>
          </a:lstStyle>
          <a:p>
            <a:r>
              <a:rPr lang="da-DK"/>
              <a:t>Nøgletal</a:t>
            </a:r>
          </a:p>
        </p:txBody>
      </p:sp>
      <p:sp>
        <p:nvSpPr>
          <p:cNvPr id="7" name="Text Placeholder 11">
            <a:extLst>
              <a:ext uri="{FF2B5EF4-FFF2-40B4-BE49-F238E27FC236}">
                <a16:creationId xmlns:a16="http://schemas.microsoft.com/office/drawing/2014/main" id="{26B14DB0-FD30-581F-0D0B-B0CD8D41C136}"/>
              </a:ext>
            </a:extLst>
          </p:cNvPr>
          <p:cNvSpPr>
            <a:spLocks noGrp="1"/>
          </p:cNvSpPr>
          <p:nvPr>
            <p:ph type="body" sz="quarter" idx="14"/>
          </p:nvPr>
        </p:nvSpPr>
        <p:spPr>
          <a:xfrm>
            <a:off x="358681" y="5402140"/>
            <a:ext cx="5017239" cy="886247"/>
          </a:xfrm>
        </p:spPr>
        <p:txBody>
          <a:bodyPr/>
          <a:lstStyle>
            <a:lvl1pPr marL="0" indent="0">
              <a:spcBef>
                <a:spcPts val="0"/>
              </a:spcBef>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
        <p:nvSpPr>
          <p:cNvPr id="11" name="Text Placeholder 7">
            <a:extLst>
              <a:ext uri="{FF2B5EF4-FFF2-40B4-BE49-F238E27FC236}">
                <a16:creationId xmlns:a16="http://schemas.microsoft.com/office/drawing/2014/main" id="{1456AF4B-544A-4B37-72A1-5FF2E9950EA8}"/>
              </a:ext>
            </a:extLst>
          </p:cNvPr>
          <p:cNvSpPr>
            <a:spLocks noGrp="1"/>
          </p:cNvSpPr>
          <p:nvPr>
            <p:ph type="body" sz="quarter" idx="15" hasCustomPrompt="1"/>
          </p:nvPr>
        </p:nvSpPr>
        <p:spPr>
          <a:xfrm>
            <a:off x="5734601" y="569613"/>
            <a:ext cx="5017239" cy="1923604"/>
          </a:xfrm>
        </p:spPr>
        <p:txBody>
          <a:bodyPr wrap="square">
            <a:spAutoFit/>
          </a:bodyPr>
          <a:lstStyle>
            <a:lvl1pPr marL="0" indent="0" algn="l">
              <a:spcBef>
                <a:spcPts val="0"/>
              </a:spcBef>
              <a:spcAft>
                <a:spcPts val="0"/>
              </a:spcAft>
              <a:buNone/>
              <a:defRPr sz="12500">
                <a:solidFill>
                  <a:schemeClr val="accent1"/>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13" name="Text Placeholder 7">
            <a:extLst>
              <a:ext uri="{FF2B5EF4-FFF2-40B4-BE49-F238E27FC236}">
                <a16:creationId xmlns:a16="http://schemas.microsoft.com/office/drawing/2014/main" id="{6450AAC0-F038-49FE-6FFD-C1E64843423D}"/>
              </a:ext>
            </a:extLst>
          </p:cNvPr>
          <p:cNvSpPr>
            <a:spLocks noGrp="1"/>
          </p:cNvSpPr>
          <p:nvPr>
            <p:ph type="body" sz="quarter" idx="16" hasCustomPrompt="1"/>
          </p:nvPr>
        </p:nvSpPr>
        <p:spPr>
          <a:xfrm>
            <a:off x="358681" y="2909552"/>
            <a:ext cx="5017239" cy="1923604"/>
          </a:xfrm>
        </p:spPr>
        <p:txBody>
          <a:bodyPr wrap="square">
            <a:spAutoFit/>
          </a:bodyPr>
          <a:lstStyle>
            <a:lvl1pPr marL="0" indent="0" algn="l">
              <a:spcBef>
                <a:spcPts val="0"/>
              </a:spcBef>
              <a:spcAft>
                <a:spcPts val="0"/>
              </a:spcAft>
              <a:buNone/>
              <a:defRPr sz="12500">
                <a:solidFill>
                  <a:schemeClr val="accent1"/>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14" name="Text Placeholder 7">
            <a:extLst>
              <a:ext uri="{FF2B5EF4-FFF2-40B4-BE49-F238E27FC236}">
                <a16:creationId xmlns:a16="http://schemas.microsoft.com/office/drawing/2014/main" id="{84A803AD-3E7F-B5DD-FC6B-611CA4BCBF10}"/>
              </a:ext>
            </a:extLst>
          </p:cNvPr>
          <p:cNvSpPr>
            <a:spLocks noGrp="1"/>
          </p:cNvSpPr>
          <p:nvPr>
            <p:ph type="body" sz="quarter" idx="17" hasCustomPrompt="1"/>
          </p:nvPr>
        </p:nvSpPr>
        <p:spPr>
          <a:xfrm>
            <a:off x="5734601" y="2909552"/>
            <a:ext cx="5017239" cy="1923604"/>
          </a:xfrm>
        </p:spPr>
        <p:txBody>
          <a:bodyPr wrap="square">
            <a:spAutoFit/>
          </a:bodyPr>
          <a:lstStyle>
            <a:lvl1pPr marL="0" indent="0" algn="l">
              <a:spcBef>
                <a:spcPts val="0"/>
              </a:spcBef>
              <a:spcAft>
                <a:spcPts val="0"/>
              </a:spcAft>
              <a:buNone/>
              <a:defRPr sz="12500">
                <a:solidFill>
                  <a:schemeClr val="accent1"/>
                </a:solidFill>
                <a:latin typeface="FK Grotesk" pitchFamily="50" charset="0"/>
              </a:defRPr>
            </a:lvl1pPr>
            <a:lvl2pPr marL="226800" indent="0">
              <a:buNone/>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XX%</a:t>
            </a:r>
          </a:p>
        </p:txBody>
      </p:sp>
      <p:sp>
        <p:nvSpPr>
          <p:cNvPr id="15" name="Text Placeholder 11">
            <a:extLst>
              <a:ext uri="{FF2B5EF4-FFF2-40B4-BE49-F238E27FC236}">
                <a16:creationId xmlns:a16="http://schemas.microsoft.com/office/drawing/2014/main" id="{CA3DE0F7-9E96-3280-CCE8-3E179C52BF0B}"/>
              </a:ext>
            </a:extLst>
          </p:cNvPr>
          <p:cNvSpPr>
            <a:spLocks noGrp="1"/>
          </p:cNvSpPr>
          <p:nvPr>
            <p:ph type="body" sz="quarter" idx="18"/>
          </p:nvPr>
        </p:nvSpPr>
        <p:spPr>
          <a:xfrm>
            <a:off x="5734601" y="5402140"/>
            <a:ext cx="5017239" cy="886247"/>
          </a:xfrm>
        </p:spPr>
        <p:txBody>
          <a:bodyPr/>
          <a:lstStyle>
            <a:lvl1pPr marL="0" indent="0">
              <a:spcBef>
                <a:spcPts val="0"/>
              </a:spcBef>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
        <p:nvSpPr>
          <p:cNvPr id="16" name="Pladsholder til tekst 9">
            <a:extLst>
              <a:ext uri="{FF2B5EF4-FFF2-40B4-BE49-F238E27FC236}">
                <a16:creationId xmlns:a16="http://schemas.microsoft.com/office/drawing/2014/main" id="{5E901494-B3E0-4639-F08E-7CD061FA6734}"/>
              </a:ext>
            </a:extLst>
          </p:cNvPr>
          <p:cNvSpPr>
            <a:spLocks noGrp="1"/>
          </p:cNvSpPr>
          <p:nvPr>
            <p:ph type="body" sz="quarter" idx="19"/>
          </p:nvPr>
        </p:nvSpPr>
        <p:spPr>
          <a:xfrm>
            <a:off x="358681" y="2470830"/>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7" name="Pladsholder til tekst 9">
            <a:extLst>
              <a:ext uri="{FF2B5EF4-FFF2-40B4-BE49-F238E27FC236}">
                <a16:creationId xmlns:a16="http://schemas.microsoft.com/office/drawing/2014/main" id="{D51CD4F7-BCD7-3049-DBDC-7FC0E8C78371}"/>
              </a:ext>
            </a:extLst>
          </p:cNvPr>
          <p:cNvSpPr>
            <a:spLocks noGrp="1"/>
          </p:cNvSpPr>
          <p:nvPr>
            <p:ph type="body" sz="quarter" idx="20"/>
          </p:nvPr>
        </p:nvSpPr>
        <p:spPr>
          <a:xfrm>
            <a:off x="5734601" y="2470830"/>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8" name="Pladsholder til tekst 9">
            <a:extLst>
              <a:ext uri="{FF2B5EF4-FFF2-40B4-BE49-F238E27FC236}">
                <a16:creationId xmlns:a16="http://schemas.microsoft.com/office/drawing/2014/main" id="{87E259EF-C4AA-CE2F-5325-DE575954EF69}"/>
              </a:ext>
            </a:extLst>
          </p:cNvPr>
          <p:cNvSpPr>
            <a:spLocks noGrp="1"/>
          </p:cNvSpPr>
          <p:nvPr>
            <p:ph type="body" sz="quarter" idx="21"/>
          </p:nvPr>
        </p:nvSpPr>
        <p:spPr>
          <a:xfrm>
            <a:off x="358681" y="4808074"/>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
        <p:nvSpPr>
          <p:cNvPr id="19" name="Pladsholder til tekst 9">
            <a:extLst>
              <a:ext uri="{FF2B5EF4-FFF2-40B4-BE49-F238E27FC236}">
                <a16:creationId xmlns:a16="http://schemas.microsoft.com/office/drawing/2014/main" id="{87990E05-05AD-1CE4-9C91-E3E5E1028BBA}"/>
              </a:ext>
            </a:extLst>
          </p:cNvPr>
          <p:cNvSpPr>
            <a:spLocks noGrp="1"/>
          </p:cNvSpPr>
          <p:nvPr>
            <p:ph type="body" sz="quarter" idx="22"/>
          </p:nvPr>
        </p:nvSpPr>
        <p:spPr>
          <a:xfrm>
            <a:off x="5734601" y="4808074"/>
            <a:ext cx="5017239" cy="215444"/>
          </a:xfrm>
          <a:prstGeom prst="rect">
            <a:avLst/>
          </a:prstGeom>
        </p:spPr>
        <p:txBody>
          <a:bodyPr wrap="square" anchor="t">
            <a:spAutoFit/>
          </a:bodyPr>
          <a:lstStyle>
            <a:lvl1pPr marL="0" indent="0">
              <a:spcBef>
                <a:spcPts val="0"/>
              </a:spcBef>
              <a:spcAft>
                <a:spcPts val="0"/>
              </a:spcAft>
              <a:buFont typeface="+mj-lt"/>
              <a:buNone/>
              <a:defRPr sz="1400" spc="0" baseline="0">
                <a:solidFill>
                  <a:schemeClr val="accent1"/>
                </a:solidFill>
                <a:latin typeface="FK Grotesk" pitchFamily="50" charset="0"/>
              </a:defRPr>
            </a:lvl1pPr>
            <a:lvl2pPr marL="288000" indent="-144000">
              <a:defRPr sz="1200"/>
            </a:lvl2pPr>
            <a:lvl3pPr marL="432000" indent="-144000">
              <a:defRPr sz="1200"/>
            </a:lvl3pPr>
            <a:lvl4pPr marL="576000" indent="-144000">
              <a:defRPr sz="1200"/>
            </a:lvl4pPr>
            <a:lvl5pPr marL="720000" indent="-144000">
              <a:defRPr sz="1200"/>
            </a:lvl5pPr>
          </a:lstStyle>
          <a:p>
            <a:pPr lvl="0"/>
            <a:r>
              <a:rPr lang="da-DK"/>
              <a:t>Klik for at redigere teksttypografierne i masteren</a:t>
            </a:r>
          </a:p>
        </p:txBody>
      </p:sp>
    </p:spTree>
    <p:extLst>
      <p:ext uri="{BB962C8B-B14F-4D97-AF65-F5344CB8AC3E}">
        <p14:creationId xmlns:p14="http://schemas.microsoft.com/office/powerpoint/2010/main" val="497877798"/>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øgletal nåleræ 3">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B06E0C-BADE-E0F5-BF72-7F8F24EB4CC9}"/>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algn="ctr">
              <a:spcAft>
                <a:spcPts val="600"/>
              </a:spcAft>
            </a:pPr>
            <a:endParaRPr lang="da-DK" sz="1200" cap="all" err="1">
              <a:solidFill>
                <a:schemeClr val="accent1"/>
              </a:solidFill>
              <a:latin typeface="FK Grotesk" pitchFamily="50" charset="0"/>
            </a:endParaRP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F248A15D-C867-477C-9911-3F943617AC3B}"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
        <p:nvSpPr>
          <p:cNvPr id="7" name="Text Placeholder 11">
            <a:extLst>
              <a:ext uri="{FF2B5EF4-FFF2-40B4-BE49-F238E27FC236}">
                <a16:creationId xmlns:a16="http://schemas.microsoft.com/office/drawing/2014/main" id="{26B14DB0-FD30-581F-0D0B-B0CD8D41C136}"/>
              </a:ext>
            </a:extLst>
          </p:cNvPr>
          <p:cNvSpPr>
            <a:spLocks noGrp="1"/>
          </p:cNvSpPr>
          <p:nvPr>
            <p:ph type="body" sz="quarter" idx="14"/>
          </p:nvPr>
        </p:nvSpPr>
        <p:spPr>
          <a:xfrm>
            <a:off x="358681" y="5402140"/>
            <a:ext cx="5017239" cy="886247"/>
          </a:xfrm>
        </p:spPr>
        <p:txBody>
          <a:bodyPr/>
          <a:lstStyle>
            <a:lvl1pPr marL="0" indent="0">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sp>
        <p:nvSpPr>
          <p:cNvPr id="15" name="Text Placeholder 11">
            <a:extLst>
              <a:ext uri="{FF2B5EF4-FFF2-40B4-BE49-F238E27FC236}">
                <a16:creationId xmlns:a16="http://schemas.microsoft.com/office/drawing/2014/main" id="{CA3DE0F7-9E96-3280-CCE8-3E179C52BF0B}"/>
              </a:ext>
            </a:extLst>
          </p:cNvPr>
          <p:cNvSpPr>
            <a:spLocks noGrp="1"/>
          </p:cNvSpPr>
          <p:nvPr>
            <p:ph type="body" sz="quarter" idx="18"/>
          </p:nvPr>
        </p:nvSpPr>
        <p:spPr>
          <a:xfrm>
            <a:off x="6480719" y="5402140"/>
            <a:ext cx="5352600" cy="886247"/>
          </a:xfrm>
        </p:spPr>
        <p:txBody>
          <a:bodyPr/>
          <a:lstStyle>
            <a:lvl1pPr marL="0" indent="0">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
        <p:nvSpPr>
          <p:cNvPr id="9" name="Pladsholder til tekst 9">
            <a:extLst>
              <a:ext uri="{FF2B5EF4-FFF2-40B4-BE49-F238E27FC236}">
                <a16:creationId xmlns:a16="http://schemas.microsoft.com/office/drawing/2014/main" id="{B2795A60-13C6-C272-3445-7A98501165AD}"/>
              </a:ext>
            </a:extLst>
          </p:cNvPr>
          <p:cNvSpPr>
            <a:spLocks noGrp="1"/>
          </p:cNvSpPr>
          <p:nvPr>
            <p:ph type="body" sz="quarter" idx="19"/>
          </p:nvPr>
        </p:nvSpPr>
        <p:spPr>
          <a:xfrm>
            <a:off x="360169" y="363302"/>
            <a:ext cx="5015752" cy="4785394"/>
          </a:xfrm>
          <a:prstGeom prst="rect">
            <a:avLst/>
          </a:prstGeom>
        </p:spPr>
        <p:txBody>
          <a:bodyPr vert="horz" lIns="0" tIns="0" rIns="0" bIns="0" rtlCol="0" anchor="t">
            <a:noAutofit/>
          </a:bodyPr>
          <a:lstStyle>
            <a:lvl1pPr marL="0" indent="0">
              <a:buNone/>
              <a:defRPr lang="da-DK" sz="4200" spc="-170" dirty="0">
                <a:solidFill>
                  <a:schemeClr val="accent2"/>
                </a:solidFill>
                <a:latin typeface="FK Roman Standard Thin" pitchFamily="50" charset="0"/>
                <a:ea typeface="+mj-ea"/>
                <a:cs typeface="+mj-cs"/>
              </a:defRPr>
            </a:lvl1pPr>
          </a:lstStyle>
          <a:p>
            <a:pPr marL="226800" lvl="0" indent="-226800">
              <a:lnSpc>
                <a:spcPct val="90000"/>
              </a:lnSpc>
              <a:spcBef>
                <a:spcPct val="0"/>
              </a:spcBef>
            </a:pPr>
            <a:r>
              <a:rPr lang="da-DK"/>
              <a:t>Klik for at redigere teksttypografierne i masteren</a:t>
            </a:r>
          </a:p>
        </p:txBody>
      </p:sp>
      <p:sp>
        <p:nvSpPr>
          <p:cNvPr id="10" name="Pladsholder til tekst 9">
            <a:extLst>
              <a:ext uri="{FF2B5EF4-FFF2-40B4-BE49-F238E27FC236}">
                <a16:creationId xmlns:a16="http://schemas.microsoft.com/office/drawing/2014/main" id="{872E5CC3-EE83-E8FF-358C-00D86E282BB9}"/>
              </a:ext>
            </a:extLst>
          </p:cNvPr>
          <p:cNvSpPr>
            <a:spLocks noGrp="1"/>
          </p:cNvSpPr>
          <p:nvPr>
            <p:ph type="body" sz="quarter" idx="20"/>
          </p:nvPr>
        </p:nvSpPr>
        <p:spPr>
          <a:xfrm>
            <a:off x="6480719" y="363302"/>
            <a:ext cx="5345281" cy="4785394"/>
          </a:xfrm>
          <a:prstGeom prst="rect">
            <a:avLst/>
          </a:prstGeom>
        </p:spPr>
        <p:txBody>
          <a:bodyPr vert="horz" lIns="0" tIns="0" rIns="0" bIns="0" rtlCol="0" anchor="t">
            <a:noAutofit/>
          </a:bodyPr>
          <a:lstStyle>
            <a:lvl1pPr marL="0" indent="0">
              <a:buNone/>
              <a:defRPr lang="da-DK" sz="4200" spc="-170" dirty="0">
                <a:solidFill>
                  <a:schemeClr val="accent1"/>
                </a:solidFill>
                <a:latin typeface="FK Roman Standard Thin" pitchFamily="50" charset="0"/>
                <a:ea typeface="+mj-ea"/>
                <a:cs typeface="+mj-cs"/>
              </a:defRPr>
            </a:lvl1pPr>
          </a:lstStyle>
          <a:p>
            <a:pPr marL="226800" lvl="0" indent="-226800">
              <a:lnSpc>
                <a:spcPct val="90000"/>
              </a:lnSpc>
              <a:spcBef>
                <a:spcPct val="0"/>
              </a:spcBef>
            </a:pPr>
            <a:r>
              <a:rPr lang="da-DK"/>
              <a:t>Klik for at redigere teksttypografierne i masteren</a:t>
            </a:r>
          </a:p>
        </p:txBody>
      </p:sp>
    </p:spTree>
    <p:extLst>
      <p:ext uri="{BB962C8B-B14F-4D97-AF65-F5344CB8AC3E}">
        <p14:creationId xmlns:p14="http://schemas.microsoft.com/office/powerpoint/2010/main" val="177227073"/>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slide viol 2">
    <p:bg>
      <p:bgPr>
        <a:solidFill>
          <a:schemeClr val="accent2"/>
        </a:solidFill>
        <a:effectLst/>
      </p:bgPr>
    </p:bg>
    <p:spTree>
      <p:nvGrpSpPr>
        <p:cNvPr id="1" name=""/>
        <p:cNvGrpSpPr/>
        <p:nvPr/>
      </p:nvGrpSpPr>
      <p:grpSpPr>
        <a:xfrm>
          <a:off x="0" y="0"/>
          <a:ext cx="0" cy="0"/>
          <a:chOff x="0" y="0"/>
          <a:chExt cx="0" cy="0"/>
        </a:xfrm>
      </p:grpSpPr>
      <p:pic>
        <p:nvPicPr>
          <p:cNvPr id="16" name="Picture 15" descr="A black background with green text&#10;&#10;AI-generated content may be incorrect.">
            <a:extLst>
              <a:ext uri="{FF2B5EF4-FFF2-40B4-BE49-F238E27FC236}">
                <a16:creationId xmlns:a16="http://schemas.microsoft.com/office/drawing/2014/main" id="{5E3DE725-003F-AE02-A217-95B4CF0F177A}"/>
              </a:ext>
            </a:extLst>
          </p:cNvPr>
          <p:cNvPicPr>
            <a:picLocks noChangeAspect="1"/>
          </p:cNvPicPr>
          <p:nvPr userDrawn="1"/>
        </p:nvPicPr>
        <p:blipFill>
          <a:blip r:embed="rId2"/>
          <a:stretch>
            <a:fillRect/>
          </a:stretch>
        </p:blipFill>
        <p:spPr>
          <a:xfrm>
            <a:off x="4186076" y="1325072"/>
            <a:ext cx="7645924" cy="5169419"/>
          </a:xfrm>
          <a:prstGeom prst="rect">
            <a:avLst/>
          </a:prstGeom>
        </p:spPr>
      </p:pic>
      <p:sp>
        <p:nvSpPr>
          <p:cNvPr id="7" name="Title 1">
            <a:extLst>
              <a:ext uri="{FF2B5EF4-FFF2-40B4-BE49-F238E27FC236}">
                <a16:creationId xmlns:a16="http://schemas.microsoft.com/office/drawing/2014/main" id="{31D5854A-AC98-1E4A-BBFE-C0589950BE42}"/>
              </a:ext>
            </a:extLst>
          </p:cNvPr>
          <p:cNvSpPr>
            <a:spLocks noGrp="1"/>
          </p:cNvSpPr>
          <p:nvPr>
            <p:ph type="ctrTitle"/>
          </p:nvPr>
        </p:nvSpPr>
        <p:spPr>
          <a:xfrm>
            <a:off x="360000" y="359998"/>
            <a:ext cx="8364292" cy="2060890"/>
          </a:xfrm>
        </p:spPr>
        <p:txBody>
          <a:bodyPr anchor="t"/>
          <a:lstStyle>
            <a:lvl1pPr algn="l">
              <a:defRPr sz="6000">
                <a:solidFill>
                  <a:schemeClr val="accent1"/>
                </a:solidFill>
              </a:defRPr>
            </a:lvl1pPr>
          </a:lstStyle>
          <a:p>
            <a:r>
              <a:rPr lang="da-DK"/>
              <a:t>Klik for at redigere titeltypografien i masteren</a:t>
            </a:r>
          </a:p>
        </p:txBody>
      </p:sp>
      <p:sp>
        <p:nvSpPr>
          <p:cNvPr id="2" name="Subtitle 2">
            <a:extLst>
              <a:ext uri="{FF2B5EF4-FFF2-40B4-BE49-F238E27FC236}">
                <a16:creationId xmlns:a16="http://schemas.microsoft.com/office/drawing/2014/main" id="{AC58618A-7C02-7841-AC5E-3D82AC331454}"/>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1"/>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219907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øgletal viol 3">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B06E0C-BADE-E0F5-BF72-7F8F24EB4CC9}"/>
              </a:ext>
            </a:extLst>
          </p:cNvPr>
          <p:cNvSpPr/>
          <p:nvPr userDrawn="1"/>
        </p:nvSpPr>
        <p:spPr>
          <a:xfrm>
            <a:off x="609600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algn="ctr">
              <a:spcAft>
                <a:spcPts val="600"/>
              </a:spcAft>
            </a:pPr>
            <a:endParaRPr lang="da-DK" sz="1200" cap="all" err="1">
              <a:solidFill>
                <a:schemeClr val="accent2"/>
              </a:solidFill>
              <a:latin typeface="FK Grotesk" pitchFamily="50" charset="0"/>
            </a:endParaRP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1"/>
                </a:solidFill>
              </a:defRPr>
            </a:lvl1pPr>
          </a:lstStyle>
          <a:p>
            <a:fld id="{35FD312D-2F67-47A8-AA4D-935BFE459840}"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7" name="Text Placeholder 11">
            <a:extLst>
              <a:ext uri="{FF2B5EF4-FFF2-40B4-BE49-F238E27FC236}">
                <a16:creationId xmlns:a16="http://schemas.microsoft.com/office/drawing/2014/main" id="{26B14DB0-FD30-581F-0D0B-B0CD8D41C136}"/>
              </a:ext>
            </a:extLst>
          </p:cNvPr>
          <p:cNvSpPr>
            <a:spLocks noGrp="1"/>
          </p:cNvSpPr>
          <p:nvPr>
            <p:ph type="body" sz="quarter" idx="14"/>
          </p:nvPr>
        </p:nvSpPr>
        <p:spPr>
          <a:xfrm>
            <a:off x="358681" y="5402140"/>
            <a:ext cx="5017239" cy="886247"/>
          </a:xfrm>
        </p:spPr>
        <p:txBody>
          <a:bodyPr/>
          <a:lstStyle>
            <a:lvl1pPr marL="0" indent="0">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
        <p:nvSpPr>
          <p:cNvPr id="15" name="Text Placeholder 11">
            <a:extLst>
              <a:ext uri="{FF2B5EF4-FFF2-40B4-BE49-F238E27FC236}">
                <a16:creationId xmlns:a16="http://schemas.microsoft.com/office/drawing/2014/main" id="{CA3DE0F7-9E96-3280-CCE8-3E179C52BF0B}"/>
              </a:ext>
            </a:extLst>
          </p:cNvPr>
          <p:cNvSpPr>
            <a:spLocks noGrp="1"/>
          </p:cNvSpPr>
          <p:nvPr>
            <p:ph type="body" sz="quarter" idx="18"/>
          </p:nvPr>
        </p:nvSpPr>
        <p:spPr>
          <a:xfrm>
            <a:off x="6480719" y="5402140"/>
            <a:ext cx="5352600" cy="886247"/>
          </a:xfrm>
        </p:spPr>
        <p:txBody>
          <a:bodyPr/>
          <a:lstStyle>
            <a:lvl1pPr marL="0" indent="0">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sp>
        <p:nvSpPr>
          <p:cNvPr id="9" name="Pladsholder til tekst 9">
            <a:extLst>
              <a:ext uri="{FF2B5EF4-FFF2-40B4-BE49-F238E27FC236}">
                <a16:creationId xmlns:a16="http://schemas.microsoft.com/office/drawing/2014/main" id="{B2795A60-13C6-C272-3445-7A98501165AD}"/>
              </a:ext>
            </a:extLst>
          </p:cNvPr>
          <p:cNvSpPr>
            <a:spLocks noGrp="1"/>
          </p:cNvSpPr>
          <p:nvPr>
            <p:ph type="body" sz="quarter" idx="19"/>
          </p:nvPr>
        </p:nvSpPr>
        <p:spPr>
          <a:xfrm>
            <a:off x="360169" y="363302"/>
            <a:ext cx="5015752" cy="4785394"/>
          </a:xfrm>
          <a:prstGeom prst="rect">
            <a:avLst/>
          </a:prstGeom>
        </p:spPr>
        <p:txBody>
          <a:bodyPr vert="horz" lIns="0" tIns="0" rIns="0" bIns="0" rtlCol="0" anchor="t">
            <a:noAutofit/>
          </a:bodyPr>
          <a:lstStyle>
            <a:lvl1pPr marL="0" indent="0">
              <a:buNone/>
              <a:defRPr lang="da-DK" sz="4200" spc="-170" dirty="0">
                <a:solidFill>
                  <a:schemeClr val="accent1"/>
                </a:solidFill>
                <a:latin typeface="FK Roman Standard Thin" pitchFamily="50" charset="0"/>
                <a:ea typeface="+mj-ea"/>
                <a:cs typeface="+mj-cs"/>
              </a:defRPr>
            </a:lvl1pPr>
          </a:lstStyle>
          <a:p>
            <a:pPr marL="226800" lvl="0" indent="-226800">
              <a:lnSpc>
                <a:spcPct val="90000"/>
              </a:lnSpc>
              <a:spcBef>
                <a:spcPct val="0"/>
              </a:spcBef>
            </a:pPr>
            <a:r>
              <a:rPr lang="da-DK"/>
              <a:t>Klik for at redigere teksttypografierne i masteren</a:t>
            </a:r>
          </a:p>
        </p:txBody>
      </p:sp>
      <p:sp>
        <p:nvSpPr>
          <p:cNvPr id="10" name="Pladsholder til tekst 9">
            <a:extLst>
              <a:ext uri="{FF2B5EF4-FFF2-40B4-BE49-F238E27FC236}">
                <a16:creationId xmlns:a16="http://schemas.microsoft.com/office/drawing/2014/main" id="{872E5CC3-EE83-E8FF-358C-00D86E282BB9}"/>
              </a:ext>
            </a:extLst>
          </p:cNvPr>
          <p:cNvSpPr>
            <a:spLocks noGrp="1"/>
          </p:cNvSpPr>
          <p:nvPr>
            <p:ph type="body" sz="quarter" idx="20"/>
          </p:nvPr>
        </p:nvSpPr>
        <p:spPr>
          <a:xfrm>
            <a:off x="6480719" y="363302"/>
            <a:ext cx="5345281" cy="4785394"/>
          </a:xfrm>
          <a:prstGeom prst="rect">
            <a:avLst/>
          </a:prstGeom>
        </p:spPr>
        <p:txBody>
          <a:bodyPr vert="horz" lIns="0" tIns="0" rIns="0" bIns="0" rtlCol="0" anchor="t">
            <a:noAutofit/>
          </a:bodyPr>
          <a:lstStyle>
            <a:lvl1pPr marL="0" indent="0">
              <a:buNone/>
              <a:defRPr lang="da-DK" sz="4200" spc="-170" dirty="0">
                <a:solidFill>
                  <a:schemeClr val="accent2"/>
                </a:solidFill>
                <a:latin typeface="FK Roman Standard Thin" pitchFamily="50" charset="0"/>
                <a:ea typeface="+mj-ea"/>
                <a:cs typeface="+mj-cs"/>
              </a:defRPr>
            </a:lvl1pPr>
          </a:lstStyle>
          <a:p>
            <a:pPr marL="226800" lvl="0" indent="-226800">
              <a:lnSpc>
                <a:spcPct val="90000"/>
              </a:lnSpc>
              <a:spcBef>
                <a:spcPct val="0"/>
              </a:spcBef>
            </a:pPr>
            <a:r>
              <a:rPr lang="da-DK"/>
              <a:t>Klik for at redigere teksttypografierne i masteren</a:t>
            </a:r>
          </a:p>
        </p:txBody>
      </p:sp>
    </p:spTree>
    <p:extLst>
      <p:ext uri="{BB962C8B-B14F-4D97-AF65-F5344CB8AC3E}">
        <p14:creationId xmlns:p14="http://schemas.microsoft.com/office/powerpoint/2010/main" val="1451145361"/>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ll-out tekster nåletræ">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6AE1626E-02AC-408E-8D59-B2CFDD125581}"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7" name="Title 6">
            <a:extLst>
              <a:ext uri="{FF2B5EF4-FFF2-40B4-BE49-F238E27FC236}">
                <a16:creationId xmlns:a16="http://schemas.microsoft.com/office/drawing/2014/main" id="{7254D704-E054-0D3A-E6F2-984485541887}"/>
              </a:ext>
            </a:extLst>
          </p:cNvPr>
          <p:cNvSpPr>
            <a:spLocks noGrp="1"/>
          </p:cNvSpPr>
          <p:nvPr>
            <p:ph type="title"/>
          </p:nvPr>
        </p:nvSpPr>
        <p:spPr>
          <a:xfrm>
            <a:off x="359999" y="1628775"/>
            <a:ext cx="11466001" cy="3384401"/>
          </a:xfrm>
        </p:spPr>
        <p:txBody>
          <a:bodyPr anchor="ctr"/>
          <a:lstStyle>
            <a:lvl1pPr>
              <a:defRPr>
                <a:solidFill>
                  <a:schemeClr val="accent2"/>
                </a:solidFill>
              </a:defRPr>
            </a:lvl1pPr>
          </a:lstStyle>
          <a:p>
            <a:r>
              <a:rPr lang="da-DK"/>
              <a:t>Klik for at redigere titeltypografien i masteren</a:t>
            </a:r>
          </a:p>
        </p:txBody>
      </p:sp>
      <p:sp>
        <p:nvSpPr>
          <p:cNvPr id="8" name="Text Placeholder 11">
            <a:extLst>
              <a:ext uri="{FF2B5EF4-FFF2-40B4-BE49-F238E27FC236}">
                <a16:creationId xmlns:a16="http://schemas.microsoft.com/office/drawing/2014/main" id="{B95706BF-677F-892D-6737-932F19C25844}"/>
              </a:ext>
            </a:extLst>
          </p:cNvPr>
          <p:cNvSpPr>
            <a:spLocks noGrp="1"/>
          </p:cNvSpPr>
          <p:nvPr>
            <p:ph type="body" sz="quarter" idx="14"/>
          </p:nvPr>
        </p:nvSpPr>
        <p:spPr>
          <a:xfrm>
            <a:off x="360363" y="357188"/>
            <a:ext cx="11469687" cy="911572"/>
          </a:xfrm>
        </p:spPr>
        <p:txBody>
          <a:bodyPr/>
          <a:lstStyle>
            <a:lvl1pPr marL="0" indent="0">
              <a:spcAft>
                <a:spcPts val="0"/>
              </a:spcAft>
              <a:buNone/>
              <a:defRPr sz="1400" cap="all" spc="0" baseline="0">
                <a:solidFill>
                  <a:schemeClr val="accent2"/>
                </a:solidFill>
                <a:latin typeface="FK Grotesk" pitchFamily="50" charset="0"/>
              </a:defRPr>
            </a:lvl1pPr>
          </a:lstStyle>
          <a:p>
            <a:pPr lvl="0"/>
            <a:r>
              <a:rPr lang="da-DK"/>
              <a:t>Klik for at redigere teksttypografierne i masteren</a:t>
            </a:r>
          </a:p>
        </p:txBody>
      </p:sp>
    </p:spTree>
    <p:extLst>
      <p:ext uri="{BB962C8B-B14F-4D97-AF65-F5344CB8AC3E}">
        <p14:creationId xmlns:p14="http://schemas.microsoft.com/office/powerpoint/2010/main" val="3366154366"/>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ll-out tekster viol">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1"/>
                </a:solidFill>
              </a:defRPr>
            </a:lvl1pPr>
          </a:lstStyle>
          <a:p>
            <a:fld id="{4D85FF7B-C5EA-4A73-9C5F-233DBF8086E0}"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
        <p:nvSpPr>
          <p:cNvPr id="8" name="Title 6">
            <a:extLst>
              <a:ext uri="{FF2B5EF4-FFF2-40B4-BE49-F238E27FC236}">
                <a16:creationId xmlns:a16="http://schemas.microsoft.com/office/drawing/2014/main" id="{25AB5B28-199C-350D-3898-0C54BFDF535A}"/>
              </a:ext>
            </a:extLst>
          </p:cNvPr>
          <p:cNvSpPr>
            <a:spLocks noGrp="1"/>
          </p:cNvSpPr>
          <p:nvPr>
            <p:ph type="title"/>
          </p:nvPr>
        </p:nvSpPr>
        <p:spPr>
          <a:xfrm>
            <a:off x="359999" y="1628775"/>
            <a:ext cx="11466001" cy="3384401"/>
          </a:xfrm>
        </p:spPr>
        <p:txBody>
          <a:bodyPr anchor="ctr"/>
          <a:lstStyle>
            <a:lvl1pPr>
              <a:defRPr>
                <a:solidFill>
                  <a:schemeClr val="accent1"/>
                </a:solidFill>
              </a:defRPr>
            </a:lvl1pPr>
          </a:lstStyle>
          <a:p>
            <a:r>
              <a:rPr lang="da-DK"/>
              <a:t>Klik for at redigere titeltypografien i masteren</a:t>
            </a:r>
          </a:p>
        </p:txBody>
      </p:sp>
      <p:sp>
        <p:nvSpPr>
          <p:cNvPr id="9" name="Text Placeholder 11">
            <a:extLst>
              <a:ext uri="{FF2B5EF4-FFF2-40B4-BE49-F238E27FC236}">
                <a16:creationId xmlns:a16="http://schemas.microsoft.com/office/drawing/2014/main" id="{0053F13C-E385-6D28-9FF6-5D46AD724A50}"/>
              </a:ext>
            </a:extLst>
          </p:cNvPr>
          <p:cNvSpPr>
            <a:spLocks noGrp="1"/>
          </p:cNvSpPr>
          <p:nvPr>
            <p:ph type="body" sz="quarter" idx="14"/>
          </p:nvPr>
        </p:nvSpPr>
        <p:spPr>
          <a:xfrm>
            <a:off x="360363" y="357188"/>
            <a:ext cx="11469687" cy="911572"/>
          </a:xfrm>
        </p:spPr>
        <p:txBody>
          <a:bodyPr/>
          <a:lstStyle>
            <a:lvl1pPr marL="0" indent="0">
              <a:spcAft>
                <a:spcPts val="0"/>
              </a:spcAft>
              <a:buNone/>
              <a:defRPr sz="1400" cap="all" spc="0" baseline="0">
                <a:solidFill>
                  <a:schemeClr val="accent1"/>
                </a:solidFill>
                <a:latin typeface="FK Grotesk" pitchFamily="50" charset="0"/>
              </a:defRPr>
            </a:lvl1pPr>
          </a:lstStyle>
          <a:p>
            <a:pPr lvl="0"/>
            <a:r>
              <a:rPr lang="da-DK"/>
              <a:t>Klik for at redigere teksttypografierne i masteren</a:t>
            </a:r>
          </a:p>
        </p:txBody>
      </p:sp>
    </p:spTree>
    <p:extLst>
      <p:ext uri="{BB962C8B-B14F-4D97-AF65-F5344CB8AC3E}">
        <p14:creationId xmlns:p14="http://schemas.microsoft.com/office/powerpoint/2010/main" val="1926010563"/>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ore spørgsmål eller vigtig information viol">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3BD4083A-E1DD-A3F6-DC3F-9419D6091E41}"/>
              </a:ext>
            </a:extLst>
          </p:cNvPr>
          <p:cNvSpPr>
            <a:spLocks noGrp="1"/>
          </p:cNvSpPr>
          <p:nvPr>
            <p:ph type="pic" sz="quarter" idx="13"/>
          </p:nvPr>
        </p:nvSpPr>
        <p:spPr>
          <a:xfrm rot="1077657">
            <a:off x="5444203" y="1182142"/>
            <a:ext cx="5911437" cy="3965902"/>
          </a:xfrm>
          <a:solidFill>
            <a:schemeClr val="bg1">
              <a:lumMod val="95000"/>
            </a:schemeClr>
          </a:solidFill>
        </p:spPr>
        <p:txBody>
          <a:bodyPr/>
          <a:lstStyle>
            <a:lvl1pPr marL="0" indent="0" algn="ctr">
              <a:buNone/>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1"/>
                </a:solidFill>
              </a:defRPr>
            </a:lvl1pPr>
          </a:lstStyle>
          <a:p>
            <a:fld id="{33B4A96C-7481-4012-BB37-F861472130D2}"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
        <p:nvSpPr>
          <p:cNvPr id="3" name="Title 2">
            <a:extLst>
              <a:ext uri="{FF2B5EF4-FFF2-40B4-BE49-F238E27FC236}">
                <a16:creationId xmlns:a16="http://schemas.microsoft.com/office/drawing/2014/main" id="{73EC0106-C8C9-D8B5-7F37-618DD8250A28}"/>
              </a:ext>
            </a:extLst>
          </p:cNvPr>
          <p:cNvSpPr>
            <a:spLocks noGrp="1"/>
          </p:cNvSpPr>
          <p:nvPr>
            <p:ph type="title"/>
          </p:nvPr>
        </p:nvSpPr>
        <p:spPr>
          <a:xfrm>
            <a:off x="359999" y="359999"/>
            <a:ext cx="7356181" cy="5718197"/>
          </a:xfrm>
        </p:spPr>
        <p:txBody>
          <a:bodyPr/>
          <a:lstStyle/>
          <a:p>
            <a:r>
              <a:rPr lang="da-DK"/>
              <a:t>Klik for at redigere titeltypografien i masteren</a:t>
            </a:r>
          </a:p>
        </p:txBody>
      </p:sp>
    </p:spTree>
    <p:extLst>
      <p:ext uri="{BB962C8B-B14F-4D97-AF65-F5344CB8AC3E}">
        <p14:creationId xmlns:p14="http://schemas.microsoft.com/office/powerpoint/2010/main" val="458969788"/>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ore spørgsmål eller vigtig information nåletræ">
    <p:bg>
      <p:bgPr>
        <a:solidFill>
          <a:schemeClr val="accent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3BD4083A-E1DD-A3F6-DC3F-9419D6091E41}"/>
              </a:ext>
            </a:extLst>
          </p:cNvPr>
          <p:cNvSpPr>
            <a:spLocks noGrp="1"/>
          </p:cNvSpPr>
          <p:nvPr>
            <p:ph type="pic" sz="quarter" idx="13"/>
          </p:nvPr>
        </p:nvSpPr>
        <p:spPr>
          <a:xfrm rot="20772999">
            <a:off x="5516588" y="1446049"/>
            <a:ext cx="5911437" cy="3965902"/>
          </a:xfrm>
          <a:solidFill>
            <a:schemeClr val="bg1">
              <a:lumMod val="95000"/>
            </a:schemeClr>
          </a:solidFill>
        </p:spPr>
        <p:txBody>
          <a:bodyPr/>
          <a:lstStyle>
            <a:lvl1pPr marL="0" indent="0" algn="ctr">
              <a:buNone/>
              <a:defRPr>
                <a:solidFill>
                  <a:schemeClr val="accent1"/>
                </a:solidFill>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8EC53D84-4283-4D4E-BB99-2570E3E6BB79}"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3" name="Title 2">
            <a:extLst>
              <a:ext uri="{FF2B5EF4-FFF2-40B4-BE49-F238E27FC236}">
                <a16:creationId xmlns:a16="http://schemas.microsoft.com/office/drawing/2014/main" id="{CEFBCE1B-3BDC-FB1F-2779-A393ABEFCFD1}"/>
              </a:ext>
            </a:extLst>
          </p:cNvPr>
          <p:cNvSpPr>
            <a:spLocks noGrp="1"/>
          </p:cNvSpPr>
          <p:nvPr>
            <p:ph type="title"/>
          </p:nvPr>
        </p:nvSpPr>
        <p:spPr>
          <a:xfrm>
            <a:off x="359999" y="359999"/>
            <a:ext cx="7356181" cy="5718197"/>
          </a:xfrm>
        </p:spPr>
        <p:txBody>
          <a:bodyPr/>
          <a:lstStyle>
            <a:lvl1pPr>
              <a:defRPr>
                <a:solidFill>
                  <a:schemeClr val="accent2"/>
                </a:solidFill>
              </a:defRPr>
            </a:lvl1pPr>
          </a:lstStyle>
          <a:p>
            <a:r>
              <a:rPr lang="da-DK"/>
              <a:t>Klik for at redigere titeltypografien i masteren</a:t>
            </a:r>
          </a:p>
        </p:txBody>
      </p:sp>
    </p:spTree>
    <p:extLst>
      <p:ext uri="{BB962C8B-B14F-4D97-AF65-F5344CB8AC3E}">
        <p14:creationId xmlns:p14="http://schemas.microsoft.com/office/powerpoint/2010/main" val="3133245133"/>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ore spørgsmål eller vigtig information viol 2">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3BD4083A-E1DD-A3F6-DC3F-9419D6091E41}"/>
              </a:ext>
            </a:extLst>
          </p:cNvPr>
          <p:cNvSpPr>
            <a:spLocks noGrp="1"/>
          </p:cNvSpPr>
          <p:nvPr>
            <p:ph type="pic" sz="quarter" idx="13"/>
          </p:nvPr>
        </p:nvSpPr>
        <p:spPr>
          <a:xfrm rot="1500000">
            <a:off x="7358670" y="936159"/>
            <a:ext cx="3644057" cy="4568624"/>
          </a:xfrm>
          <a:solidFill>
            <a:schemeClr val="bg1">
              <a:lumMod val="95000"/>
            </a:schemeClr>
          </a:solidFill>
        </p:spPr>
        <p:txBody>
          <a:bodyPr/>
          <a:lstStyle>
            <a:lvl1pPr marL="0" indent="0" algn="ctr">
              <a:buNone/>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1"/>
                </a:solidFill>
              </a:defRPr>
            </a:lvl1pPr>
          </a:lstStyle>
          <a:p>
            <a:fld id="{876B885E-74B1-463B-AB75-336B871D4D8C}"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1"/>
                </a:solidFill>
              </a:defRPr>
            </a:lvl1pPr>
          </a:lstStyle>
          <a:p>
            <a:fld id="{BF74E3FE-3BF2-42F7-B581-809F2FA8EECA}" type="slidenum">
              <a:rPr lang="da-DK" smtClean="0"/>
              <a:pPr/>
              <a:t>‹nr.›</a:t>
            </a:fld>
            <a:endParaRPr lang="da-DK"/>
          </a:p>
        </p:txBody>
      </p:sp>
      <p:sp>
        <p:nvSpPr>
          <p:cNvPr id="3" name="Title 2">
            <a:extLst>
              <a:ext uri="{FF2B5EF4-FFF2-40B4-BE49-F238E27FC236}">
                <a16:creationId xmlns:a16="http://schemas.microsoft.com/office/drawing/2014/main" id="{5E638A73-FC9D-70ED-2686-3A8488A0AD69}"/>
              </a:ext>
            </a:extLst>
          </p:cNvPr>
          <p:cNvSpPr>
            <a:spLocks noGrp="1"/>
          </p:cNvSpPr>
          <p:nvPr>
            <p:ph type="title"/>
          </p:nvPr>
        </p:nvSpPr>
        <p:spPr>
          <a:xfrm>
            <a:off x="359999" y="359999"/>
            <a:ext cx="7356181" cy="5718197"/>
          </a:xfrm>
        </p:spPr>
        <p:txBody>
          <a:bodyPr/>
          <a:lstStyle/>
          <a:p>
            <a:r>
              <a:rPr lang="da-DK"/>
              <a:t>Klik for at redigere titeltypografien i masteren</a:t>
            </a:r>
          </a:p>
        </p:txBody>
      </p:sp>
    </p:spTree>
    <p:extLst>
      <p:ext uri="{BB962C8B-B14F-4D97-AF65-F5344CB8AC3E}">
        <p14:creationId xmlns:p14="http://schemas.microsoft.com/office/powerpoint/2010/main" val="3829047073"/>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ore spørgsmål eller vigtig information nåletræ 2">
    <p:bg>
      <p:bgPr>
        <a:solidFill>
          <a:schemeClr val="accent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3BD4083A-E1DD-A3F6-DC3F-9419D6091E41}"/>
              </a:ext>
            </a:extLst>
          </p:cNvPr>
          <p:cNvSpPr>
            <a:spLocks noGrp="1"/>
          </p:cNvSpPr>
          <p:nvPr>
            <p:ph type="pic" sz="quarter" idx="13"/>
          </p:nvPr>
        </p:nvSpPr>
        <p:spPr>
          <a:xfrm rot="20772999">
            <a:off x="7335655" y="806431"/>
            <a:ext cx="3963978" cy="4892555"/>
          </a:xfrm>
          <a:solidFill>
            <a:schemeClr val="bg1">
              <a:lumMod val="95000"/>
            </a:schemeClr>
          </a:solidFill>
        </p:spPr>
        <p:txBody>
          <a:bodyPr/>
          <a:lstStyle>
            <a:lvl1pPr marL="0" indent="0" algn="ctr">
              <a:buNone/>
              <a:defRPr>
                <a:solidFill>
                  <a:schemeClr val="accent1"/>
                </a:solidFill>
              </a:defRPr>
            </a:lvl1pPr>
          </a:lstStyle>
          <a:p>
            <a:r>
              <a:rPr lang="da-DK"/>
              <a:t>Klik på ikonet for at tilføje et billede</a:t>
            </a:r>
          </a:p>
        </p:txBody>
      </p:sp>
      <p:sp>
        <p:nvSpPr>
          <p:cNvPr id="4" name="Date Placeholder 3">
            <a:extLst>
              <a:ext uri="{FF2B5EF4-FFF2-40B4-BE49-F238E27FC236}">
                <a16:creationId xmlns:a16="http://schemas.microsoft.com/office/drawing/2014/main" id="{03FBE922-90BF-09CF-3590-AE9385936487}"/>
              </a:ext>
            </a:extLst>
          </p:cNvPr>
          <p:cNvSpPr>
            <a:spLocks noGrp="1"/>
          </p:cNvSpPr>
          <p:nvPr>
            <p:ph type="dt" sz="half" idx="10"/>
          </p:nvPr>
        </p:nvSpPr>
        <p:spPr/>
        <p:txBody>
          <a:bodyPr/>
          <a:lstStyle>
            <a:lvl1pPr>
              <a:defRPr>
                <a:solidFill>
                  <a:schemeClr val="accent2"/>
                </a:solidFill>
              </a:defRPr>
            </a:lvl1pPr>
          </a:lstStyle>
          <a:p>
            <a:fld id="{F6DA2CE2-42BD-4442-8862-77D0B72C43FE}" type="datetime1">
              <a:rPr lang="da-DK" smtClean="0"/>
              <a:t>29-01-2026</a:t>
            </a:fld>
            <a:endParaRPr lang="da-DK"/>
          </a:p>
        </p:txBody>
      </p:sp>
      <p:sp>
        <p:nvSpPr>
          <p:cNvPr id="5" name="Footer Placeholder 4">
            <a:extLst>
              <a:ext uri="{FF2B5EF4-FFF2-40B4-BE49-F238E27FC236}">
                <a16:creationId xmlns:a16="http://schemas.microsoft.com/office/drawing/2014/main" id="{F0071D90-C2C9-06A4-1B49-758D5D60E9D4}"/>
              </a:ext>
            </a:extLst>
          </p:cNvPr>
          <p:cNvSpPr>
            <a:spLocks noGrp="1"/>
          </p:cNvSpPr>
          <p:nvPr>
            <p:ph type="ftr" sz="quarter" idx="11"/>
          </p:nvPr>
        </p:nvSpPr>
        <p:spPr>
          <a:xfrm>
            <a:off x="4038600" y="6481445"/>
            <a:ext cx="4114800" cy="123111"/>
          </a:xfrm>
        </p:spPr>
        <p:txBody>
          <a:bodyPr/>
          <a:lstStyle>
            <a:lvl1pPr>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155493E1-E0B5-5976-C605-2D2312F5B451}"/>
              </a:ext>
            </a:extLst>
          </p:cNvPr>
          <p:cNvSpPr>
            <a:spLocks noGrp="1"/>
          </p:cNvSpPr>
          <p:nvPr>
            <p:ph type="sldNum" sz="quarter" idx="12"/>
          </p:nvPr>
        </p:nvSpPr>
        <p:spPr/>
        <p:txBody>
          <a:bodyPr/>
          <a:lstStyle>
            <a:lvl1pPr>
              <a:defRPr>
                <a:solidFill>
                  <a:schemeClr val="accent2"/>
                </a:solidFill>
              </a:defRPr>
            </a:lvl1pPr>
          </a:lstStyle>
          <a:p>
            <a:fld id="{BF74E3FE-3BF2-42F7-B581-809F2FA8EECA}" type="slidenum">
              <a:rPr lang="da-DK" smtClean="0"/>
              <a:pPr/>
              <a:t>‹nr.›</a:t>
            </a:fld>
            <a:endParaRPr lang="da-DK"/>
          </a:p>
        </p:txBody>
      </p:sp>
      <p:sp>
        <p:nvSpPr>
          <p:cNvPr id="3" name="Title 2">
            <a:extLst>
              <a:ext uri="{FF2B5EF4-FFF2-40B4-BE49-F238E27FC236}">
                <a16:creationId xmlns:a16="http://schemas.microsoft.com/office/drawing/2014/main" id="{8C5048A3-D4E1-684A-EC64-3F1E07D7DF55}"/>
              </a:ext>
            </a:extLst>
          </p:cNvPr>
          <p:cNvSpPr>
            <a:spLocks noGrp="1"/>
          </p:cNvSpPr>
          <p:nvPr>
            <p:ph type="title"/>
          </p:nvPr>
        </p:nvSpPr>
        <p:spPr>
          <a:xfrm>
            <a:off x="359999" y="359999"/>
            <a:ext cx="7356181" cy="5718197"/>
          </a:xfrm>
        </p:spPr>
        <p:txBody>
          <a:bodyPr/>
          <a:lstStyle>
            <a:lvl1pPr>
              <a:defRPr>
                <a:solidFill>
                  <a:schemeClr val="accent2"/>
                </a:solidFill>
              </a:defRPr>
            </a:lvl1pPr>
          </a:lstStyle>
          <a:p>
            <a:r>
              <a:rPr lang="da-DK"/>
              <a:t>Klik for at redigere titeltypografien i masteren</a:t>
            </a:r>
          </a:p>
        </p:txBody>
      </p:sp>
    </p:spTree>
    <p:extLst>
      <p:ext uri="{BB962C8B-B14F-4D97-AF65-F5344CB8AC3E}">
        <p14:creationId xmlns:p14="http://schemas.microsoft.com/office/powerpoint/2010/main" val="3443456862"/>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95C789-E766-640A-E399-66770FBF05E0}"/>
              </a:ext>
            </a:extLst>
          </p:cNvPr>
          <p:cNvSpPr>
            <a:spLocks noGrp="1"/>
          </p:cNvSpPr>
          <p:nvPr>
            <p:ph type="dt" sz="half" idx="10"/>
          </p:nvPr>
        </p:nvSpPr>
        <p:spPr/>
        <p:txBody>
          <a:bodyPr/>
          <a:lstStyle/>
          <a:p>
            <a:fld id="{E62D744C-D6D9-436D-B4AC-C8B2E1725B2E}" type="datetime1">
              <a:rPr lang="da-DK" smtClean="0"/>
              <a:t>29-01-2026</a:t>
            </a:fld>
            <a:endParaRPr lang="da-DK"/>
          </a:p>
        </p:txBody>
      </p:sp>
      <p:sp>
        <p:nvSpPr>
          <p:cNvPr id="4" name="Footer Placeholder 3">
            <a:extLst>
              <a:ext uri="{FF2B5EF4-FFF2-40B4-BE49-F238E27FC236}">
                <a16:creationId xmlns:a16="http://schemas.microsoft.com/office/drawing/2014/main" id="{F3392C48-14C2-1BDB-AC77-EC2DCFBBDBCA}"/>
              </a:ext>
            </a:extLst>
          </p:cNvPr>
          <p:cNvSpPr>
            <a:spLocks noGrp="1"/>
          </p:cNvSpPr>
          <p:nvPr>
            <p:ph type="ftr" sz="quarter" idx="11"/>
          </p:nvPr>
        </p:nvSpPr>
        <p:spPr>
          <a:xfrm>
            <a:off x="4038600" y="6498000"/>
            <a:ext cx="4114800" cy="90000"/>
          </a:xfrm>
        </p:spPr>
        <p:txBody>
          <a:bodyPr/>
          <a:lstStyle/>
          <a:p>
            <a:endParaRPr lang="da-DK"/>
          </a:p>
        </p:txBody>
      </p:sp>
      <p:sp>
        <p:nvSpPr>
          <p:cNvPr id="5" name="Slide Number Placeholder 4">
            <a:extLst>
              <a:ext uri="{FF2B5EF4-FFF2-40B4-BE49-F238E27FC236}">
                <a16:creationId xmlns:a16="http://schemas.microsoft.com/office/drawing/2014/main" id="{2E799E0E-435E-742C-2E74-65EE504B5E46}"/>
              </a:ext>
            </a:extLst>
          </p:cNvPr>
          <p:cNvSpPr>
            <a:spLocks noGrp="1"/>
          </p:cNvSpPr>
          <p:nvPr>
            <p:ph type="sldNum" sz="quarter" idx="12"/>
          </p:nvPr>
        </p:nvSpPr>
        <p:spPr/>
        <p:txBody>
          <a:bodyPr/>
          <a:lstStyle/>
          <a:p>
            <a:fld id="{BF74E3FE-3BF2-42F7-B581-809F2FA8EECA}" type="slidenum">
              <a:rPr lang="da-DK" smtClean="0"/>
              <a:t>‹nr.›</a:t>
            </a:fld>
            <a:endParaRPr lang="da-DK"/>
          </a:p>
        </p:txBody>
      </p:sp>
      <p:sp>
        <p:nvSpPr>
          <p:cNvPr id="7" name="Titel 6">
            <a:extLst>
              <a:ext uri="{FF2B5EF4-FFF2-40B4-BE49-F238E27FC236}">
                <a16:creationId xmlns:a16="http://schemas.microsoft.com/office/drawing/2014/main" id="{9A259EAB-7F39-F047-1665-511FE18F6F43}"/>
              </a:ext>
            </a:extLst>
          </p:cNvPr>
          <p:cNvSpPr>
            <a:spLocks noGrp="1"/>
          </p:cNvSpPr>
          <p:nvPr>
            <p:ph type="title"/>
          </p:nvPr>
        </p:nvSpPr>
        <p:spPr/>
        <p:txBody>
          <a:bodyPr/>
          <a:lstStyle/>
          <a:p>
            <a:r>
              <a:rPr lang="da-DK"/>
              <a:t>Klik for at redigere titeltypografien i masteren</a:t>
            </a:r>
          </a:p>
        </p:txBody>
      </p:sp>
    </p:spTree>
    <p:extLst>
      <p:ext uri="{BB962C8B-B14F-4D97-AF65-F5344CB8AC3E}">
        <p14:creationId xmlns:p14="http://schemas.microsoft.com/office/powerpoint/2010/main" val="11571162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C79F7E-0247-49F7-834A-A52423AD0728}"/>
              </a:ext>
            </a:extLst>
          </p:cNvPr>
          <p:cNvSpPr>
            <a:spLocks noGrp="1"/>
          </p:cNvSpPr>
          <p:nvPr>
            <p:ph type="dt" sz="half" idx="10"/>
          </p:nvPr>
        </p:nvSpPr>
        <p:spPr/>
        <p:txBody>
          <a:bodyPr/>
          <a:lstStyle/>
          <a:p>
            <a:fld id="{FB346E96-CF59-4B52-8A2A-56952B9D535E}" type="datetime1">
              <a:rPr lang="da-DK" smtClean="0"/>
              <a:t>29-01-2026</a:t>
            </a:fld>
            <a:endParaRPr lang="da-DK"/>
          </a:p>
        </p:txBody>
      </p:sp>
      <p:sp>
        <p:nvSpPr>
          <p:cNvPr id="3" name="Footer Placeholder 2">
            <a:extLst>
              <a:ext uri="{FF2B5EF4-FFF2-40B4-BE49-F238E27FC236}">
                <a16:creationId xmlns:a16="http://schemas.microsoft.com/office/drawing/2014/main" id="{A4396DF7-A65E-5B73-6E2A-72D6A83ABC1F}"/>
              </a:ext>
            </a:extLst>
          </p:cNvPr>
          <p:cNvSpPr>
            <a:spLocks noGrp="1"/>
          </p:cNvSpPr>
          <p:nvPr>
            <p:ph type="ftr" sz="quarter" idx="11"/>
          </p:nvPr>
        </p:nvSpPr>
        <p:spPr>
          <a:xfrm>
            <a:off x="4038600" y="6498000"/>
            <a:ext cx="4114800" cy="90000"/>
          </a:xfrm>
        </p:spPr>
        <p:txBody>
          <a:bodyPr/>
          <a:lstStyle/>
          <a:p>
            <a:endParaRPr lang="da-DK"/>
          </a:p>
        </p:txBody>
      </p:sp>
      <p:sp>
        <p:nvSpPr>
          <p:cNvPr id="4" name="Slide Number Placeholder 3">
            <a:extLst>
              <a:ext uri="{FF2B5EF4-FFF2-40B4-BE49-F238E27FC236}">
                <a16:creationId xmlns:a16="http://schemas.microsoft.com/office/drawing/2014/main" id="{8C7C2323-769C-E198-D565-77F4BF92ACF7}"/>
              </a:ext>
            </a:extLst>
          </p:cNvPr>
          <p:cNvSpPr>
            <a:spLocks noGrp="1"/>
          </p:cNvSpPr>
          <p:nvPr>
            <p:ph type="sldNum" sz="quarter" idx="12"/>
          </p:nvPr>
        </p:nvSpPr>
        <p:spPr/>
        <p:txBody>
          <a:bodyPr/>
          <a:lstStyle/>
          <a:p>
            <a:fld id="{BF74E3FE-3BF2-42F7-B581-809F2FA8EECA}" type="slidenum">
              <a:rPr lang="da-DK" smtClean="0"/>
              <a:t>‹nr.›</a:t>
            </a:fld>
            <a:endParaRPr lang="da-DK"/>
          </a:p>
        </p:txBody>
      </p:sp>
    </p:spTree>
    <p:extLst>
      <p:ext uri="{BB962C8B-B14F-4D97-AF65-F5344CB8AC3E}">
        <p14:creationId xmlns:p14="http://schemas.microsoft.com/office/powerpoint/2010/main" val="1146427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fslutningsslide nåletræ">
    <p:bg>
      <p:bgPr>
        <a:solidFill>
          <a:schemeClr val="accent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EAF6BDBC-8C75-7390-205C-B9F1234B9C1B}"/>
              </a:ext>
            </a:extLst>
          </p:cNvPr>
          <p:cNvSpPr>
            <a:spLocks noGrp="1"/>
          </p:cNvSpPr>
          <p:nvPr>
            <p:ph type="body" sz="quarter" idx="14"/>
          </p:nvPr>
        </p:nvSpPr>
        <p:spPr>
          <a:xfrm>
            <a:off x="360000" y="3681028"/>
            <a:ext cx="2726804" cy="1548172"/>
          </a:xfrm>
        </p:spPr>
        <p:txBody>
          <a:bodyPr/>
          <a:lstStyle>
            <a:lvl1pPr marL="0" indent="0">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sp>
        <p:nvSpPr>
          <p:cNvPr id="10" name="Text Placeholder 11">
            <a:extLst>
              <a:ext uri="{FF2B5EF4-FFF2-40B4-BE49-F238E27FC236}">
                <a16:creationId xmlns:a16="http://schemas.microsoft.com/office/drawing/2014/main" id="{A9E7ADAF-3539-461F-C33C-DFCA6A301E49}"/>
              </a:ext>
            </a:extLst>
          </p:cNvPr>
          <p:cNvSpPr>
            <a:spLocks noGrp="1"/>
          </p:cNvSpPr>
          <p:nvPr>
            <p:ph type="body" sz="quarter" idx="20"/>
          </p:nvPr>
        </p:nvSpPr>
        <p:spPr>
          <a:xfrm>
            <a:off x="359999" y="5361919"/>
            <a:ext cx="2726804" cy="1123328"/>
          </a:xfrm>
        </p:spPr>
        <p:txBody>
          <a:bodyPr anchor="b"/>
          <a:lstStyle>
            <a:lvl1pPr marL="0" indent="0">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pic>
        <p:nvPicPr>
          <p:cNvPr id="12" name="Picture 11" descr="A black background with purple text&#10;&#10;AI-generated content may be incorrect.">
            <a:extLst>
              <a:ext uri="{FF2B5EF4-FFF2-40B4-BE49-F238E27FC236}">
                <a16:creationId xmlns:a16="http://schemas.microsoft.com/office/drawing/2014/main" id="{19263EE5-7E3F-17D6-E5FB-C5FAA2C9EBAB}"/>
              </a:ext>
            </a:extLst>
          </p:cNvPr>
          <p:cNvPicPr>
            <a:picLocks noChangeAspect="1"/>
          </p:cNvPicPr>
          <p:nvPr userDrawn="1"/>
        </p:nvPicPr>
        <p:blipFill>
          <a:blip r:embed="rId2"/>
          <a:stretch>
            <a:fillRect/>
          </a:stretch>
        </p:blipFill>
        <p:spPr>
          <a:xfrm>
            <a:off x="9564283" y="3062336"/>
            <a:ext cx="2267717" cy="3422911"/>
          </a:xfrm>
          <a:prstGeom prst="rect">
            <a:avLst/>
          </a:prstGeom>
        </p:spPr>
      </p:pic>
      <p:sp>
        <p:nvSpPr>
          <p:cNvPr id="3" name="Title 2">
            <a:extLst>
              <a:ext uri="{FF2B5EF4-FFF2-40B4-BE49-F238E27FC236}">
                <a16:creationId xmlns:a16="http://schemas.microsoft.com/office/drawing/2014/main" id="{155F1918-4535-B017-72C3-6499D2B08C34}"/>
              </a:ext>
            </a:extLst>
          </p:cNvPr>
          <p:cNvSpPr>
            <a:spLocks noGrp="1"/>
          </p:cNvSpPr>
          <p:nvPr>
            <p:ph type="title"/>
          </p:nvPr>
        </p:nvSpPr>
        <p:spPr>
          <a:xfrm>
            <a:off x="359999" y="359999"/>
            <a:ext cx="8436301" cy="1700575"/>
          </a:xfrm>
        </p:spPr>
        <p:txBody>
          <a:bodyPr/>
          <a:lstStyle>
            <a:lvl1pPr>
              <a:defRPr>
                <a:solidFill>
                  <a:schemeClr val="accent2"/>
                </a:solidFill>
              </a:defRPr>
            </a:lvl1pPr>
          </a:lstStyle>
          <a:p>
            <a:r>
              <a:rPr lang="da-DK"/>
              <a:t>Klik for at redigere titeltypografien i masteren</a:t>
            </a:r>
          </a:p>
        </p:txBody>
      </p:sp>
    </p:spTree>
    <p:extLst>
      <p:ext uri="{BB962C8B-B14F-4D97-AF65-F5344CB8AC3E}">
        <p14:creationId xmlns:p14="http://schemas.microsoft.com/office/powerpoint/2010/main" val="3518620783"/>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slide viol 3">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D5854A-AC98-1E4A-BBFE-C0589950BE42}"/>
              </a:ext>
            </a:extLst>
          </p:cNvPr>
          <p:cNvSpPr>
            <a:spLocks noGrp="1"/>
          </p:cNvSpPr>
          <p:nvPr>
            <p:ph type="ctrTitle"/>
          </p:nvPr>
        </p:nvSpPr>
        <p:spPr>
          <a:xfrm>
            <a:off x="360000" y="359998"/>
            <a:ext cx="8364292" cy="2060890"/>
          </a:xfrm>
        </p:spPr>
        <p:txBody>
          <a:bodyPr anchor="t"/>
          <a:lstStyle>
            <a:lvl1pPr algn="l">
              <a:defRPr sz="6000">
                <a:solidFill>
                  <a:schemeClr val="accent1"/>
                </a:solidFill>
              </a:defRPr>
            </a:lvl1pPr>
          </a:lstStyle>
          <a:p>
            <a:r>
              <a:rPr lang="da-DK"/>
              <a:t>Klik for at redigere titeltypografien i masteren</a:t>
            </a:r>
          </a:p>
        </p:txBody>
      </p:sp>
      <p:pic>
        <p:nvPicPr>
          <p:cNvPr id="5" name="Picture 4" descr="A black background with green text&#10;&#10;AI-generated content may be incorrect.">
            <a:extLst>
              <a:ext uri="{FF2B5EF4-FFF2-40B4-BE49-F238E27FC236}">
                <a16:creationId xmlns:a16="http://schemas.microsoft.com/office/drawing/2014/main" id="{F9096B28-84D0-7CDA-B706-A007CEE413EC}"/>
              </a:ext>
            </a:extLst>
          </p:cNvPr>
          <p:cNvPicPr>
            <a:picLocks noChangeAspect="1"/>
          </p:cNvPicPr>
          <p:nvPr userDrawn="1"/>
        </p:nvPicPr>
        <p:blipFill>
          <a:blip r:embed="rId2"/>
          <a:stretch>
            <a:fillRect/>
          </a:stretch>
        </p:blipFill>
        <p:spPr>
          <a:xfrm>
            <a:off x="5045610" y="377761"/>
            <a:ext cx="6771146" cy="6123444"/>
          </a:xfrm>
          <a:prstGeom prst="rect">
            <a:avLst/>
          </a:prstGeom>
        </p:spPr>
      </p:pic>
      <p:sp>
        <p:nvSpPr>
          <p:cNvPr id="3" name="Subtitle 2">
            <a:extLst>
              <a:ext uri="{FF2B5EF4-FFF2-40B4-BE49-F238E27FC236}">
                <a16:creationId xmlns:a16="http://schemas.microsoft.com/office/drawing/2014/main" id="{924CD04D-5443-6D80-54B1-585688AA4A8C}"/>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1"/>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360299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fslutningsslide viol">
    <p:bg>
      <p:bgPr>
        <a:solidFill>
          <a:schemeClr val="accent2"/>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EAF6BDBC-8C75-7390-205C-B9F1234B9C1B}"/>
              </a:ext>
            </a:extLst>
          </p:cNvPr>
          <p:cNvSpPr>
            <a:spLocks noGrp="1"/>
          </p:cNvSpPr>
          <p:nvPr>
            <p:ph type="body" sz="quarter" idx="14"/>
          </p:nvPr>
        </p:nvSpPr>
        <p:spPr>
          <a:xfrm>
            <a:off x="360000" y="3681028"/>
            <a:ext cx="2726804" cy="1548172"/>
          </a:xfrm>
        </p:spPr>
        <p:txBody>
          <a:bodyPr/>
          <a:lstStyle>
            <a:lvl1pPr marL="0" indent="0">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
        <p:nvSpPr>
          <p:cNvPr id="10" name="Text Placeholder 11">
            <a:extLst>
              <a:ext uri="{FF2B5EF4-FFF2-40B4-BE49-F238E27FC236}">
                <a16:creationId xmlns:a16="http://schemas.microsoft.com/office/drawing/2014/main" id="{A9E7ADAF-3539-461F-C33C-DFCA6A301E49}"/>
              </a:ext>
            </a:extLst>
          </p:cNvPr>
          <p:cNvSpPr>
            <a:spLocks noGrp="1"/>
          </p:cNvSpPr>
          <p:nvPr>
            <p:ph type="body" sz="quarter" idx="20"/>
          </p:nvPr>
        </p:nvSpPr>
        <p:spPr>
          <a:xfrm>
            <a:off x="360000" y="5374673"/>
            <a:ext cx="2726804" cy="1123328"/>
          </a:xfrm>
        </p:spPr>
        <p:txBody>
          <a:bodyPr anchor="b"/>
          <a:lstStyle>
            <a:lvl1pPr marL="0" indent="0">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pic>
        <p:nvPicPr>
          <p:cNvPr id="12" name="Picture 11">
            <a:extLst>
              <a:ext uri="{FF2B5EF4-FFF2-40B4-BE49-F238E27FC236}">
                <a16:creationId xmlns:a16="http://schemas.microsoft.com/office/drawing/2014/main" id="{19263EE5-7E3F-17D6-E5FB-C5FAA2C9EBAB}"/>
              </a:ext>
            </a:extLst>
          </p:cNvPr>
          <p:cNvPicPr>
            <a:picLocks noChangeAspect="1"/>
          </p:cNvPicPr>
          <p:nvPr userDrawn="1"/>
        </p:nvPicPr>
        <p:blipFill>
          <a:blip r:embed="rId2"/>
          <a:srcRect l="28" r="28"/>
          <a:stretch/>
        </p:blipFill>
        <p:spPr>
          <a:xfrm>
            <a:off x="9564283" y="3062336"/>
            <a:ext cx="2266447" cy="3422911"/>
          </a:xfrm>
          <a:prstGeom prst="rect">
            <a:avLst/>
          </a:prstGeom>
        </p:spPr>
      </p:pic>
      <p:sp>
        <p:nvSpPr>
          <p:cNvPr id="7" name="Title 6">
            <a:extLst>
              <a:ext uri="{FF2B5EF4-FFF2-40B4-BE49-F238E27FC236}">
                <a16:creationId xmlns:a16="http://schemas.microsoft.com/office/drawing/2014/main" id="{384794CE-D34F-4318-E663-3D4E80B730EA}"/>
              </a:ext>
            </a:extLst>
          </p:cNvPr>
          <p:cNvSpPr>
            <a:spLocks noGrp="1"/>
          </p:cNvSpPr>
          <p:nvPr>
            <p:ph type="title"/>
          </p:nvPr>
        </p:nvSpPr>
        <p:spPr>
          <a:xfrm>
            <a:off x="359999" y="359999"/>
            <a:ext cx="8436301" cy="1700575"/>
          </a:xfrm>
        </p:spPr>
        <p:txBody>
          <a:bodyPr/>
          <a:lstStyle/>
          <a:p>
            <a:r>
              <a:rPr lang="da-DK"/>
              <a:t>Klik for at redigere titeltypografien i masteren</a:t>
            </a:r>
          </a:p>
        </p:txBody>
      </p:sp>
    </p:spTree>
    <p:extLst>
      <p:ext uri="{BB962C8B-B14F-4D97-AF65-F5344CB8AC3E}">
        <p14:creationId xmlns:p14="http://schemas.microsoft.com/office/powerpoint/2010/main" val="1855535840"/>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fslutningsslide nåletræ 2">
    <p:bg>
      <p:bgPr>
        <a:solidFill>
          <a:schemeClr val="accent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EAF6BDBC-8C75-7390-205C-B9F1234B9C1B}"/>
              </a:ext>
            </a:extLst>
          </p:cNvPr>
          <p:cNvSpPr>
            <a:spLocks noGrp="1"/>
          </p:cNvSpPr>
          <p:nvPr>
            <p:ph type="body" sz="quarter" idx="14"/>
          </p:nvPr>
        </p:nvSpPr>
        <p:spPr>
          <a:xfrm>
            <a:off x="360000" y="367441"/>
            <a:ext cx="2726804" cy="2455476"/>
          </a:xfrm>
        </p:spPr>
        <p:txBody>
          <a:bodyPr/>
          <a:lstStyle>
            <a:lvl1pPr marL="0" indent="0">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pic>
        <p:nvPicPr>
          <p:cNvPr id="14" name="Picture 13" descr="A black background with purple letters&#10;&#10;AI-generated content may be incorrect.">
            <a:extLst>
              <a:ext uri="{FF2B5EF4-FFF2-40B4-BE49-F238E27FC236}">
                <a16:creationId xmlns:a16="http://schemas.microsoft.com/office/drawing/2014/main" id="{01EC095D-2720-DEDC-AB8E-2F5380FB1470}"/>
              </a:ext>
            </a:extLst>
          </p:cNvPr>
          <p:cNvPicPr>
            <a:picLocks noChangeAspect="1"/>
          </p:cNvPicPr>
          <p:nvPr userDrawn="1"/>
        </p:nvPicPr>
        <p:blipFill>
          <a:blip r:embed="rId2"/>
          <a:stretch>
            <a:fillRect/>
          </a:stretch>
        </p:blipFill>
        <p:spPr>
          <a:xfrm>
            <a:off x="3438014" y="2997574"/>
            <a:ext cx="8410973" cy="3483871"/>
          </a:xfrm>
          <a:prstGeom prst="rect">
            <a:avLst/>
          </a:prstGeom>
        </p:spPr>
      </p:pic>
      <p:sp>
        <p:nvSpPr>
          <p:cNvPr id="2" name="Text Placeholder 11">
            <a:extLst>
              <a:ext uri="{FF2B5EF4-FFF2-40B4-BE49-F238E27FC236}">
                <a16:creationId xmlns:a16="http://schemas.microsoft.com/office/drawing/2014/main" id="{0DF63DE0-89C2-5C8D-1FA9-BC2083B5D03E}"/>
              </a:ext>
            </a:extLst>
          </p:cNvPr>
          <p:cNvSpPr>
            <a:spLocks noGrp="1"/>
          </p:cNvSpPr>
          <p:nvPr>
            <p:ph type="body" sz="quarter" idx="20"/>
          </p:nvPr>
        </p:nvSpPr>
        <p:spPr>
          <a:xfrm>
            <a:off x="361593" y="4033864"/>
            <a:ext cx="2726804" cy="2455476"/>
          </a:xfrm>
        </p:spPr>
        <p:txBody>
          <a:bodyPr anchor="b"/>
          <a:lstStyle>
            <a:lvl1pPr marL="0" indent="0">
              <a:spcAft>
                <a:spcPts val="0"/>
              </a:spcAft>
              <a:buNone/>
              <a:defRPr sz="1200" spc="0" baseline="0">
                <a:solidFill>
                  <a:schemeClr val="accent2"/>
                </a:solidFill>
                <a:latin typeface="FK Grotesk" pitchFamily="50" charset="0"/>
              </a:defRPr>
            </a:lvl1pPr>
          </a:lstStyle>
          <a:p>
            <a:pPr lvl="0"/>
            <a:r>
              <a:rPr lang="da-DK"/>
              <a:t>Klik for at redigere teksttypografierne i masteren</a:t>
            </a:r>
          </a:p>
        </p:txBody>
      </p:sp>
    </p:spTree>
    <p:extLst>
      <p:ext uri="{BB962C8B-B14F-4D97-AF65-F5344CB8AC3E}">
        <p14:creationId xmlns:p14="http://schemas.microsoft.com/office/powerpoint/2010/main" val="2864662867"/>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slutningsslide viol 2">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D2B6F-D0DD-8D8E-9156-0F78C5A634D7}"/>
              </a:ext>
            </a:extLst>
          </p:cNvPr>
          <p:cNvPicPr>
            <a:picLocks noChangeAspect="1"/>
          </p:cNvPicPr>
          <p:nvPr userDrawn="1"/>
        </p:nvPicPr>
        <p:blipFill>
          <a:blip r:embed="rId2"/>
          <a:stretch>
            <a:fillRect/>
          </a:stretch>
        </p:blipFill>
        <p:spPr>
          <a:xfrm>
            <a:off x="5052656" y="367278"/>
            <a:ext cx="6771146" cy="6123444"/>
          </a:xfrm>
          <a:prstGeom prst="rect">
            <a:avLst/>
          </a:prstGeom>
        </p:spPr>
      </p:pic>
      <p:sp>
        <p:nvSpPr>
          <p:cNvPr id="9" name="Text Placeholder 11">
            <a:extLst>
              <a:ext uri="{FF2B5EF4-FFF2-40B4-BE49-F238E27FC236}">
                <a16:creationId xmlns:a16="http://schemas.microsoft.com/office/drawing/2014/main" id="{F4E07BDA-A51A-1BC8-A534-86F2CB88EA30}"/>
              </a:ext>
            </a:extLst>
          </p:cNvPr>
          <p:cNvSpPr>
            <a:spLocks noGrp="1"/>
          </p:cNvSpPr>
          <p:nvPr>
            <p:ph type="body" sz="quarter" idx="14"/>
          </p:nvPr>
        </p:nvSpPr>
        <p:spPr>
          <a:xfrm>
            <a:off x="360000" y="367441"/>
            <a:ext cx="2726804" cy="2455476"/>
          </a:xfrm>
        </p:spPr>
        <p:txBody>
          <a:bodyPr/>
          <a:lstStyle>
            <a:lvl1pPr marL="0" indent="0">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
        <p:nvSpPr>
          <p:cNvPr id="11" name="Text Placeholder 11">
            <a:extLst>
              <a:ext uri="{FF2B5EF4-FFF2-40B4-BE49-F238E27FC236}">
                <a16:creationId xmlns:a16="http://schemas.microsoft.com/office/drawing/2014/main" id="{73EBF39D-411B-F5B7-200C-591869480F76}"/>
              </a:ext>
            </a:extLst>
          </p:cNvPr>
          <p:cNvSpPr>
            <a:spLocks noGrp="1"/>
          </p:cNvSpPr>
          <p:nvPr>
            <p:ph type="body" sz="quarter" idx="20"/>
          </p:nvPr>
        </p:nvSpPr>
        <p:spPr>
          <a:xfrm>
            <a:off x="361593" y="4033864"/>
            <a:ext cx="2726804" cy="2455476"/>
          </a:xfrm>
        </p:spPr>
        <p:txBody>
          <a:bodyPr anchor="b"/>
          <a:lstStyle>
            <a:lvl1pPr marL="0" indent="0">
              <a:spcAft>
                <a:spcPts val="0"/>
              </a:spcAft>
              <a:buNone/>
              <a:defRPr sz="1200" spc="0" baseline="0">
                <a:solidFill>
                  <a:schemeClr val="accent1"/>
                </a:solidFill>
                <a:latin typeface="FK Grotesk" pitchFamily="50" charset="0"/>
              </a:defRPr>
            </a:lvl1pPr>
          </a:lstStyle>
          <a:p>
            <a:pPr lvl="0"/>
            <a:r>
              <a:rPr lang="da-DK"/>
              <a:t>Klik for at redigere teksttypografierne i masteren</a:t>
            </a:r>
          </a:p>
        </p:txBody>
      </p:sp>
    </p:spTree>
    <p:extLst>
      <p:ext uri="{BB962C8B-B14F-4D97-AF65-F5344CB8AC3E}">
        <p14:creationId xmlns:p14="http://schemas.microsoft.com/office/powerpoint/2010/main" val="2643297745"/>
      </p:ext>
    </p:extLst>
  </p:cSld>
  <p:clrMapOvr>
    <a:masterClrMapping/>
  </p:clrMapOvr>
  <p:extLst>
    <p:ext uri="{DCECCB84-F9BA-43D5-87BE-67443E8EF086}">
      <p15:sldGuideLst xmlns:p15="http://schemas.microsoft.com/office/powerpoint/2012/main">
        <p15:guide id="1" orient="horz" pos="12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slide nåletræ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BF5F-E1D2-E73B-47D8-D6AAC391559F}"/>
              </a:ext>
            </a:extLst>
          </p:cNvPr>
          <p:cNvSpPr>
            <a:spLocks noGrp="1"/>
          </p:cNvSpPr>
          <p:nvPr>
            <p:ph type="ctrTitle"/>
          </p:nvPr>
        </p:nvSpPr>
        <p:spPr>
          <a:xfrm>
            <a:off x="360000" y="359998"/>
            <a:ext cx="11466000" cy="3960000"/>
          </a:xfrm>
        </p:spPr>
        <p:txBody>
          <a:bodyPr anchor="t"/>
          <a:lstStyle>
            <a:lvl1pPr algn="l">
              <a:defRPr sz="6000">
                <a:solidFill>
                  <a:schemeClr val="accent2"/>
                </a:solidFill>
              </a:defRPr>
            </a:lvl1pPr>
          </a:lstStyle>
          <a:p>
            <a:r>
              <a:rPr lang="da-DK"/>
              <a:t>Klik for at redigere titeltypografien i masteren</a:t>
            </a:r>
          </a:p>
        </p:txBody>
      </p:sp>
      <p:sp>
        <p:nvSpPr>
          <p:cNvPr id="10" name="Text Placeholder 9">
            <a:extLst>
              <a:ext uri="{FF2B5EF4-FFF2-40B4-BE49-F238E27FC236}">
                <a16:creationId xmlns:a16="http://schemas.microsoft.com/office/drawing/2014/main" id="{E4D4C65B-0769-B34F-1C90-B1113BAA8DD1}"/>
              </a:ext>
            </a:extLst>
          </p:cNvPr>
          <p:cNvSpPr>
            <a:spLocks noGrp="1"/>
          </p:cNvSpPr>
          <p:nvPr>
            <p:ph type="body" sz="quarter" idx="14"/>
          </p:nvPr>
        </p:nvSpPr>
        <p:spPr>
          <a:xfrm>
            <a:off x="10170000" y="5810400"/>
            <a:ext cx="1656000" cy="684000"/>
          </a:xfrm>
          <a:prstGeom prst="rect">
            <a:avLst/>
          </a:prstGeom>
          <a:blipFill>
            <a:blip r:embed="rId2"/>
            <a:stretch>
              <a:fillRect/>
            </a:stretch>
          </a:blipFill>
        </p:spPr>
        <p:txBody>
          <a:bodyPr/>
          <a:lstStyle>
            <a:lvl1pPr marL="0" indent="0">
              <a:buNone/>
              <a:defRPr sz="100">
                <a:solidFill>
                  <a:schemeClr val="accent1"/>
                </a:solidFill>
              </a:defRPr>
            </a:lvl1pPr>
          </a:lstStyle>
          <a:p>
            <a:pPr lvl="0"/>
            <a:r>
              <a:rPr lang="da-DK"/>
              <a:t>Klik for at redigere teksttypografierne i masteren</a:t>
            </a:r>
          </a:p>
        </p:txBody>
      </p:sp>
      <p:sp>
        <p:nvSpPr>
          <p:cNvPr id="4" name="Subtitle 2">
            <a:extLst>
              <a:ext uri="{FF2B5EF4-FFF2-40B4-BE49-F238E27FC236}">
                <a16:creationId xmlns:a16="http://schemas.microsoft.com/office/drawing/2014/main" id="{07814F66-AAA6-3408-4967-81E9BAEADA62}"/>
              </a:ext>
            </a:extLst>
          </p:cNvPr>
          <p:cNvSpPr>
            <a:spLocks noGrp="1"/>
          </p:cNvSpPr>
          <p:nvPr>
            <p:ph type="subTitle" idx="1"/>
          </p:nvPr>
        </p:nvSpPr>
        <p:spPr>
          <a:xfrm>
            <a:off x="360000" y="4319998"/>
            <a:ext cx="4403852" cy="2174402"/>
          </a:xfrm>
          <a:prstGeom prst="rect">
            <a:avLst/>
          </a:prstGeom>
        </p:spPr>
        <p:txBody>
          <a:bodyPr anchor="b"/>
          <a:lstStyle>
            <a:lvl1pPr marL="0" indent="0" algn="l">
              <a:spcAft>
                <a:spcPts val="0"/>
              </a:spcAft>
              <a:buNone/>
              <a:defRPr sz="1200" spc="0" baseline="0">
                <a:solidFill>
                  <a:schemeClr val="accent2"/>
                </a:solidFill>
                <a:latin typeface="FK Grotes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26753500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32339-2C05-154A-1525-B5947E196758}"/>
              </a:ext>
            </a:extLst>
          </p:cNvPr>
          <p:cNvSpPr>
            <a:spLocks noGrp="1"/>
          </p:cNvSpPr>
          <p:nvPr>
            <p:ph type="title"/>
          </p:nvPr>
        </p:nvSpPr>
        <p:spPr>
          <a:xfrm>
            <a:off x="359999" y="360000"/>
            <a:ext cx="11466001" cy="1170000"/>
          </a:xfrm>
          <a:prstGeom prst="rect">
            <a:avLst/>
          </a:prstGeom>
        </p:spPr>
        <p:txBody>
          <a:bodyPr vert="horz" lIns="0" tIns="0" rIns="0" bIns="0" rtlCol="0" anchor="t">
            <a:noAutofit/>
          </a:bodyPr>
          <a:lstStyle/>
          <a:p>
            <a:endParaRPr lang="da-DK"/>
          </a:p>
        </p:txBody>
      </p:sp>
      <p:sp>
        <p:nvSpPr>
          <p:cNvPr id="4" name="Date Placeholder 3">
            <a:extLst>
              <a:ext uri="{FF2B5EF4-FFF2-40B4-BE49-F238E27FC236}">
                <a16:creationId xmlns:a16="http://schemas.microsoft.com/office/drawing/2014/main" id="{CE91ACEE-D92F-90BD-2EBC-567D77EB687F}"/>
              </a:ext>
            </a:extLst>
          </p:cNvPr>
          <p:cNvSpPr>
            <a:spLocks noGrp="1"/>
          </p:cNvSpPr>
          <p:nvPr>
            <p:ph type="dt" sz="half" idx="2"/>
          </p:nvPr>
        </p:nvSpPr>
        <p:spPr>
          <a:xfrm>
            <a:off x="360000" y="6481445"/>
            <a:ext cx="2743200" cy="123111"/>
          </a:xfrm>
          <a:prstGeom prst="rect">
            <a:avLst/>
          </a:prstGeom>
        </p:spPr>
        <p:txBody>
          <a:bodyPr vert="horz" lIns="0" tIns="0" rIns="0" bIns="0" rtlCol="0" anchor="ctr">
            <a:spAutoFit/>
          </a:bodyPr>
          <a:lstStyle>
            <a:lvl1pPr algn="l">
              <a:defRPr sz="800">
                <a:solidFill>
                  <a:schemeClr val="accent1"/>
                </a:solidFill>
              </a:defRPr>
            </a:lvl1pPr>
          </a:lstStyle>
          <a:p>
            <a:fld id="{85F8A911-6F97-4D46-A4A1-6ED853B6B892}" type="datetime1">
              <a:rPr lang="da-DK" smtClean="0"/>
              <a:t>29-01-2026</a:t>
            </a:fld>
            <a:endParaRPr lang="da-DK"/>
          </a:p>
        </p:txBody>
      </p:sp>
      <p:sp>
        <p:nvSpPr>
          <p:cNvPr id="5" name="Footer Placeholder 4">
            <a:extLst>
              <a:ext uri="{FF2B5EF4-FFF2-40B4-BE49-F238E27FC236}">
                <a16:creationId xmlns:a16="http://schemas.microsoft.com/office/drawing/2014/main" id="{3A97768E-A457-592F-FA26-A9B88603BF52}"/>
              </a:ext>
            </a:extLst>
          </p:cNvPr>
          <p:cNvSpPr>
            <a:spLocks noGrp="1"/>
          </p:cNvSpPr>
          <p:nvPr>
            <p:ph type="ftr" sz="quarter" idx="3"/>
          </p:nvPr>
        </p:nvSpPr>
        <p:spPr>
          <a:xfrm>
            <a:off x="4038600" y="6481445"/>
            <a:ext cx="4114800" cy="123111"/>
          </a:xfrm>
          <a:prstGeom prst="rect">
            <a:avLst/>
          </a:prstGeom>
        </p:spPr>
        <p:txBody>
          <a:bodyPr vert="horz" lIns="0" tIns="0" rIns="0" bIns="0" rtlCol="0" anchor="ctr">
            <a:spAutoFit/>
          </a:bodyPr>
          <a:lstStyle>
            <a:lvl1pPr algn="ctr">
              <a:defRPr sz="800">
                <a:solidFill>
                  <a:schemeClr val="accent1"/>
                </a:solidFill>
              </a:defRPr>
            </a:lvl1pPr>
          </a:lstStyle>
          <a:p>
            <a:endParaRPr lang="da-DK"/>
          </a:p>
        </p:txBody>
      </p:sp>
      <p:sp>
        <p:nvSpPr>
          <p:cNvPr id="6" name="Slide Number Placeholder 5">
            <a:extLst>
              <a:ext uri="{FF2B5EF4-FFF2-40B4-BE49-F238E27FC236}">
                <a16:creationId xmlns:a16="http://schemas.microsoft.com/office/drawing/2014/main" id="{5B4BC528-7134-619E-6AED-F5E1AE7256D2}"/>
              </a:ext>
            </a:extLst>
          </p:cNvPr>
          <p:cNvSpPr>
            <a:spLocks noGrp="1"/>
          </p:cNvSpPr>
          <p:nvPr>
            <p:ph type="sldNum" sz="quarter" idx="4"/>
          </p:nvPr>
        </p:nvSpPr>
        <p:spPr>
          <a:xfrm>
            <a:off x="10720800" y="6481445"/>
            <a:ext cx="1105200" cy="123111"/>
          </a:xfrm>
          <a:prstGeom prst="rect">
            <a:avLst/>
          </a:prstGeom>
        </p:spPr>
        <p:txBody>
          <a:bodyPr vert="horz" lIns="0" tIns="0" rIns="0" bIns="0" rtlCol="0" anchor="ctr">
            <a:spAutoFit/>
          </a:bodyPr>
          <a:lstStyle>
            <a:lvl1pPr algn="r">
              <a:defRPr sz="800">
                <a:solidFill>
                  <a:schemeClr val="accent1"/>
                </a:solidFill>
              </a:defRPr>
            </a:lvl1pPr>
          </a:lstStyle>
          <a:p>
            <a:fld id="{BF74E3FE-3BF2-42F7-B581-809F2FA8EECA}" type="slidenum">
              <a:rPr lang="da-DK" smtClean="0"/>
              <a:pPr/>
              <a:t>‹nr.›</a:t>
            </a:fld>
            <a:endParaRPr lang="da-DK"/>
          </a:p>
        </p:txBody>
      </p:sp>
      <p:sp>
        <p:nvSpPr>
          <p:cNvPr id="7" name="Pladsholder til tekst 6">
            <a:extLst>
              <a:ext uri="{FF2B5EF4-FFF2-40B4-BE49-F238E27FC236}">
                <a16:creationId xmlns:a16="http://schemas.microsoft.com/office/drawing/2014/main" id="{924751E9-0CC2-FF34-875F-15C855E506F9}"/>
              </a:ext>
            </a:extLst>
          </p:cNvPr>
          <p:cNvSpPr>
            <a:spLocks noGrp="1"/>
          </p:cNvSpPr>
          <p:nvPr>
            <p:ph type="body" idx="1"/>
          </p:nvPr>
        </p:nvSpPr>
        <p:spPr>
          <a:xfrm>
            <a:off x="360362" y="1641600"/>
            <a:ext cx="11465637" cy="4451225"/>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06279841"/>
      </p:ext>
    </p:extLst>
  </p:cSld>
  <p:clrMap bg1="lt1" tx1="dk1" bg2="lt2" tx2="dk2" accent1="accent1" accent2="accent2" accent3="accent3" accent4="accent4" accent5="accent5" accent6="accent6" hlink="hlink" folHlink="folHlink"/>
  <p:sldLayoutIdLst>
    <p:sldLayoutId id="2147483649" r:id="rId1"/>
    <p:sldLayoutId id="2147483735" r:id="rId2"/>
    <p:sldLayoutId id="2147483694" r:id="rId3"/>
    <p:sldLayoutId id="2147483695" r:id="rId4"/>
    <p:sldLayoutId id="2147483661" r:id="rId5"/>
    <p:sldLayoutId id="2147483736" r:id="rId6"/>
    <p:sldLayoutId id="2147483696" r:id="rId7"/>
    <p:sldLayoutId id="2147483699" r:id="rId8"/>
    <p:sldLayoutId id="2147483660" r:id="rId9"/>
    <p:sldLayoutId id="2147483737" r:id="rId10"/>
    <p:sldLayoutId id="2147483697" r:id="rId11"/>
    <p:sldLayoutId id="2147483698" r:id="rId12"/>
    <p:sldLayoutId id="2147483700" r:id="rId13"/>
    <p:sldLayoutId id="2147483702" r:id="rId14"/>
    <p:sldLayoutId id="2147483705" r:id="rId15"/>
    <p:sldLayoutId id="2147483707" r:id="rId16"/>
    <p:sldLayoutId id="2147483709" r:id="rId17"/>
    <p:sldLayoutId id="2147483701" r:id="rId18"/>
    <p:sldLayoutId id="2147483703" r:id="rId19"/>
    <p:sldLayoutId id="2147483704" r:id="rId20"/>
    <p:sldLayoutId id="2147483706" r:id="rId21"/>
    <p:sldLayoutId id="2147483708" r:id="rId22"/>
    <p:sldLayoutId id="2147483710" r:id="rId23"/>
    <p:sldLayoutId id="2147483650" r:id="rId24"/>
    <p:sldLayoutId id="2147483663" r:id="rId25"/>
    <p:sldLayoutId id="2147483662" r:id="rId26"/>
    <p:sldLayoutId id="2147483673" r:id="rId27"/>
    <p:sldLayoutId id="2147483675" r:id="rId28"/>
    <p:sldLayoutId id="2147483674" r:id="rId29"/>
    <p:sldLayoutId id="2147483687" r:id="rId30"/>
    <p:sldLayoutId id="2147483732" r:id="rId31"/>
    <p:sldLayoutId id="2147483733" r:id="rId32"/>
    <p:sldLayoutId id="2147483734" r:id="rId33"/>
    <p:sldLayoutId id="2147483688" r:id="rId34"/>
    <p:sldLayoutId id="2147483689" r:id="rId35"/>
    <p:sldLayoutId id="2147483676" r:id="rId36"/>
    <p:sldLayoutId id="2147483677" r:id="rId37"/>
    <p:sldLayoutId id="2147483678" r:id="rId38"/>
    <p:sldLayoutId id="2147483679" r:id="rId39"/>
    <p:sldLayoutId id="2147483711" r:id="rId40"/>
    <p:sldLayoutId id="2147483680" r:id="rId41"/>
    <p:sldLayoutId id="2147483712" r:id="rId42"/>
    <p:sldLayoutId id="2147483681" r:id="rId43"/>
    <p:sldLayoutId id="2147483713" r:id="rId44"/>
    <p:sldLayoutId id="2147483682" r:id="rId45"/>
    <p:sldLayoutId id="2147483714" r:id="rId46"/>
    <p:sldLayoutId id="2147483715" r:id="rId47"/>
    <p:sldLayoutId id="2147483683" r:id="rId48"/>
    <p:sldLayoutId id="2147483685" r:id="rId49"/>
    <p:sldLayoutId id="2147483690" r:id="rId50"/>
    <p:sldLayoutId id="2147483686" r:id="rId51"/>
    <p:sldLayoutId id="2147483684" r:id="rId52"/>
    <p:sldLayoutId id="2147483691" r:id="rId53"/>
    <p:sldLayoutId id="2147483692" r:id="rId54"/>
    <p:sldLayoutId id="2147483693" r:id="rId55"/>
    <p:sldLayoutId id="2147483670" r:id="rId56"/>
    <p:sldLayoutId id="2147483671" r:id="rId57"/>
    <p:sldLayoutId id="2147483672" r:id="rId58"/>
    <p:sldLayoutId id="2147483667" r:id="rId59"/>
    <p:sldLayoutId id="2147483668" r:id="rId60"/>
    <p:sldLayoutId id="2147483669" r:id="rId61"/>
    <p:sldLayoutId id="2147483664" r:id="rId62"/>
    <p:sldLayoutId id="2147483665" r:id="rId63"/>
    <p:sldLayoutId id="2147483666" r:id="rId64"/>
    <p:sldLayoutId id="2147483716" r:id="rId65"/>
    <p:sldLayoutId id="2147483718" r:id="rId66"/>
    <p:sldLayoutId id="2147483717" r:id="rId67"/>
    <p:sldLayoutId id="2147483719" r:id="rId68"/>
    <p:sldLayoutId id="2147483720" r:id="rId69"/>
    <p:sldLayoutId id="2147483721" r:id="rId70"/>
    <p:sldLayoutId id="2147483722" r:id="rId71"/>
    <p:sldLayoutId id="2147483723" r:id="rId72"/>
    <p:sldLayoutId id="2147483724" r:id="rId73"/>
    <p:sldLayoutId id="2147483725" r:id="rId74"/>
    <p:sldLayoutId id="2147483726" r:id="rId75"/>
    <p:sldLayoutId id="2147483727" r:id="rId76"/>
    <p:sldLayoutId id="2147483654" r:id="rId77"/>
    <p:sldLayoutId id="2147483655" r:id="rId78"/>
    <p:sldLayoutId id="2147483728" r:id="rId79"/>
    <p:sldLayoutId id="2147483729" r:id="rId80"/>
    <p:sldLayoutId id="2147483730" r:id="rId81"/>
    <p:sldLayoutId id="2147483731" r:id="rId82"/>
  </p:sldLayoutIdLst>
  <p:hf hdr="0" ftr="0" dt="0"/>
  <p:txStyles>
    <p:titleStyle>
      <a:lvl1pPr algn="l" defTabSz="914400" rtl="0" eaLnBrk="1" latinLnBrk="0" hangingPunct="1">
        <a:lnSpc>
          <a:spcPct val="90000"/>
        </a:lnSpc>
        <a:spcBef>
          <a:spcPct val="0"/>
        </a:spcBef>
        <a:buNone/>
        <a:defRPr sz="4200" kern="1200" spc="-170" baseline="0">
          <a:solidFill>
            <a:schemeClr val="accent1"/>
          </a:solidFill>
          <a:latin typeface="FK Roman Standard Thin" pitchFamily="50" charset="0"/>
          <a:ea typeface="+mj-ea"/>
          <a:cs typeface="+mj-cs"/>
        </a:defRPr>
      </a:lvl1pPr>
    </p:titleStyle>
    <p:bodyStyle>
      <a:lvl1pPr marL="2268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accent1"/>
          </a:solidFill>
          <a:latin typeface="FK Roman Standard Light" pitchFamily="50" charset="0"/>
          <a:ea typeface="+mn-ea"/>
          <a:cs typeface="+mn-cs"/>
        </a:defRPr>
      </a:lvl1pPr>
      <a:lvl2pPr marL="4536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2pPr>
      <a:lvl3pPr marL="6804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3pPr>
      <a:lvl4pPr marL="9072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4pPr>
      <a:lvl5pPr marL="11340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userDrawn="1">
          <p15:clr>
            <a:srgbClr val="F26B43"/>
          </p15:clr>
        </p15:guide>
        <p15:guide id="2" pos="227" userDrawn="1">
          <p15:clr>
            <a:srgbClr val="F26B43"/>
          </p15:clr>
        </p15:guide>
        <p15:guide id="3" pos="7452" userDrawn="1">
          <p15:clr>
            <a:srgbClr val="F26B43"/>
          </p15:clr>
        </p15:guide>
        <p15:guide id="5" orient="horz" pos="226" userDrawn="1">
          <p15:clr>
            <a:srgbClr val="F26B43"/>
          </p15:clr>
        </p15:guide>
        <p15:guide id="6" orient="horz" pos="1026" userDrawn="1">
          <p15:clr>
            <a:srgbClr val="F26B43"/>
          </p15:clr>
        </p15:guide>
        <p15:guide id="7" orient="horz" pos="40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ags" Target="../tags/tag1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tags" Target="../tags/tag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2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4.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tags" Target="../tags/tag1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D2561136-55DC-ED5E-7A5B-F3E63341B618}"/>
              </a:ext>
            </a:extLst>
          </p:cNvPr>
          <p:cNvSpPr>
            <a:spLocks noGrp="1"/>
          </p:cNvSpPr>
          <p:nvPr>
            <p:ph type="sldNum" sz="quarter" idx="12"/>
          </p:nvPr>
        </p:nvSpPr>
        <p:spPr>
          <a:xfrm>
            <a:off x="10720800" y="6481445"/>
            <a:ext cx="1105200" cy="123111"/>
          </a:xfrm>
        </p:spPr>
        <p:txBody>
          <a:bodyPr/>
          <a:lstStyle/>
          <a:p>
            <a:pPr>
              <a:spcAft>
                <a:spcPts val="600"/>
              </a:spcAft>
            </a:pPr>
            <a:fld id="{BF74E3FE-3BF2-42F7-B581-809F2FA8EECA}" type="slidenum">
              <a:rPr lang="da-DK" smtClean="0"/>
              <a:pPr>
                <a:spcAft>
                  <a:spcPts val="600"/>
                </a:spcAft>
              </a:pPr>
              <a:t>1</a:t>
            </a:fld>
            <a:endParaRPr lang="da-DK"/>
          </a:p>
        </p:txBody>
      </p:sp>
      <p:sp>
        <p:nvSpPr>
          <p:cNvPr id="5" name="Titel 4">
            <a:extLst>
              <a:ext uri="{FF2B5EF4-FFF2-40B4-BE49-F238E27FC236}">
                <a16:creationId xmlns:a16="http://schemas.microsoft.com/office/drawing/2014/main" id="{190E2A1B-6615-C87E-B66F-5C6E4D6C29E2}"/>
              </a:ext>
            </a:extLst>
          </p:cNvPr>
          <p:cNvSpPr>
            <a:spLocks noGrp="1"/>
          </p:cNvSpPr>
          <p:nvPr>
            <p:ph type="title"/>
          </p:nvPr>
        </p:nvSpPr>
        <p:spPr>
          <a:xfrm>
            <a:off x="293688" y="1439999"/>
            <a:ext cx="12430715" cy="2721428"/>
          </a:xfrm>
        </p:spPr>
        <p:txBody>
          <a:bodyPr anchor="t">
            <a:normAutofit/>
          </a:bodyPr>
          <a:lstStyle/>
          <a:p>
            <a:r>
              <a:rPr lang="da-DK" sz="5600" dirty="0">
                <a:latin typeface="FK Grotesk" pitchFamily="2" charset="0"/>
              </a:rPr>
              <a:t>Teenager &amp; Anbragt</a:t>
            </a:r>
          </a:p>
        </p:txBody>
      </p:sp>
      <p:sp>
        <p:nvSpPr>
          <p:cNvPr id="6" name="Undertitel 5">
            <a:extLst>
              <a:ext uri="{FF2B5EF4-FFF2-40B4-BE49-F238E27FC236}">
                <a16:creationId xmlns:a16="http://schemas.microsoft.com/office/drawing/2014/main" id="{ADACC38C-6F29-D905-2B5B-2908E4A33674}"/>
              </a:ext>
            </a:extLst>
          </p:cNvPr>
          <p:cNvSpPr>
            <a:spLocks noGrp="1"/>
          </p:cNvSpPr>
          <p:nvPr>
            <p:ph sz="quarter" idx="14"/>
          </p:nvPr>
        </p:nvSpPr>
        <p:spPr>
          <a:xfrm>
            <a:off x="360363" y="5061857"/>
            <a:ext cx="5364162" cy="1030967"/>
          </a:xfrm>
        </p:spPr>
        <p:txBody>
          <a:bodyPr>
            <a:normAutofit/>
          </a:bodyPr>
          <a:lstStyle/>
          <a:p>
            <a:pPr marL="0" indent="0">
              <a:buNone/>
            </a:pPr>
            <a:r>
              <a:rPr lang="da-DK" dirty="0">
                <a:latin typeface="FK Grotesk" pitchFamily="2" charset="0"/>
              </a:rPr>
              <a:t>Motiveret ansøgning</a:t>
            </a:r>
          </a:p>
          <a:p>
            <a:pPr marL="0" indent="0">
              <a:buNone/>
            </a:pPr>
            <a:r>
              <a:rPr lang="da-DK" noProof="0" dirty="0">
                <a:latin typeface="FK Grotesk" pitchFamily="2" charset="0"/>
              </a:rPr>
              <a:t>Kontakt Magnus Birk </a:t>
            </a:r>
            <a:r>
              <a:rPr lang="da-DK" dirty="0">
                <a:latin typeface="FK Grotesk" pitchFamily="2" charset="0"/>
              </a:rPr>
              <a:t>Clausen ved spørgsmål på mbc@bikubenfonden.dk</a:t>
            </a:r>
            <a:endParaRPr lang="da-DK" noProof="0" dirty="0">
              <a:latin typeface="FK Grotesk" pitchFamily="2" charset="0"/>
            </a:endParaRPr>
          </a:p>
        </p:txBody>
      </p:sp>
      <p:pic>
        <p:nvPicPr>
          <p:cNvPr id="2" name="Billede 1">
            <a:extLst>
              <a:ext uri="{FF2B5EF4-FFF2-40B4-BE49-F238E27FC236}">
                <a16:creationId xmlns:a16="http://schemas.microsoft.com/office/drawing/2014/main" id="{AD5CFB26-035C-9266-1E13-348CC6204557}"/>
              </a:ext>
            </a:extLst>
          </p:cNvPr>
          <p:cNvPicPr>
            <a:picLocks noChangeAspect="1"/>
          </p:cNvPicPr>
          <p:nvPr>
            <p:custDataLst>
              <p:tags r:id="rId2"/>
            </p:custDataLst>
          </p:nvPr>
        </p:nvPicPr>
        <p:blipFill rotWithShape="1">
          <a:blip r:embed="rId4"/>
          <a:stretch>
            <a:fillRect/>
          </a:stretch>
        </p:blipFill>
        <p:spPr>
          <a:xfrm>
            <a:off x="7550459" y="1086759"/>
            <a:ext cx="3882136" cy="4852670"/>
          </a:xfrm>
          <a:prstGeom prst="rect">
            <a:avLst/>
          </a:prstGeom>
          <a:noFill/>
        </p:spPr>
      </p:pic>
    </p:spTree>
    <p:custDataLst>
      <p:tags r:id="rId1"/>
    </p:custDataLst>
    <p:extLst>
      <p:ext uri="{BB962C8B-B14F-4D97-AF65-F5344CB8AC3E}">
        <p14:creationId xmlns:p14="http://schemas.microsoft.com/office/powerpoint/2010/main" val="11576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D82A0-CEFD-CF80-3ADD-02FB02EECB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54F0DD-A415-D41E-4C30-DC7759991DBE}"/>
              </a:ext>
            </a:extLst>
          </p:cNvPr>
          <p:cNvSpPr>
            <a:spLocks noGrp="1"/>
          </p:cNvSpPr>
          <p:nvPr>
            <p:ph type="sldNum" sz="quarter" idx="12"/>
          </p:nvPr>
        </p:nvSpPr>
        <p:spPr>
          <a:xfrm>
            <a:off x="10720800" y="6481445"/>
            <a:ext cx="1105200" cy="123111"/>
          </a:xfrm>
        </p:spPr>
        <p:txBody>
          <a:bodyPr/>
          <a:lstStyle/>
          <a:p>
            <a:fld id="{BF74E3FE-3BF2-42F7-B581-809F2FA8EECA}" type="slidenum">
              <a:rPr lang="da-DK" smtClean="0"/>
              <a:pPr/>
              <a:t>10</a:t>
            </a:fld>
            <a:endParaRPr lang="da-DK"/>
          </a:p>
        </p:txBody>
      </p:sp>
      <p:sp>
        <p:nvSpPr>
          <p:cNvPr id="2" name="Text Placeholder 1">
            <a:extLst>
              <a:ext uri="{FF2B5EF4-FFF2-40B4-BE49-F238E27FC236}">
                <a16:creationId xmlns:a16="http://schemas.microsoft.com/office/drawing/2014/main" id="{4DE0C900-0AF9-8FD8-97A2-EB0F6D519855}"/>
              </a:ext>
            </a:extLst>
          </p:cNvPr>
          <p:cNvSpPr>
            <a:spLocks noGrp="1"/>
          </p:cNvSpPr>
          <p:nvPr>
            <p:ph type="body" sz="quarter" idx="17"/>
          </p:nvPr>
        </p:nvSpPr>
        <p:spPr>
          <a:xfrm>
            <a:off x="359998" y="1161495"/>
            <a:ext cx="11466002" cy="612000"/>
          </a:xfrm>
        </p:spPr>
        <p:txBody>
          <a:bodyPr/>
          <a:lstStyle/>
          <a:p>
            <a:r>
              <a:rPr lang="da-DK" sz="2000" dirty="0">
                <a:latin typeface="+mn-lt"/>
              </a:rPr>
              <a:t>Kom med eksempler på, hvad I kunne tænke jer at revidere i jeres nuværende arbejde omkring anbragte unge</a:t>
            </a:r>
            <a:r>
              <a:rPr lang="da-DK" sz="1600" b="1" dirty="0">
                <a:latin typeface="+mn-lt"/>
              </a:rPr>
              <a:t> </a:t>
            </a:r>
            <a:endParaRPr lang="da-DK" sz="2000" b="1" spc="-40" dirty="0">
              <a:latin typeface="+mn-lt"/>
            </a:endParaRPr>
          </a:p>
        </p:txBody>
      </p:sp>
      <p:sp>
        <p:nvSpPr>
          <p:cNvPr id="9" name="Title 8">
            <a:extLst>
              <a:ext uri="{FF2B5EF4-FFF2-40B4-BE49-F238E27FC236}">
                <a16:creationId xmlns:a16="http://schemas.microsoft.com/office/drawing/2014/main" id="{B361AE03-F45D-3C74-76D3-D581C6884C8A}"/>
              </a:ext>
            </a:extLst>
          </p:cNvPr>
          <p:cNvSpPr>
            <a:spLocks noGrp="1"/>
          </p:cNvSpPr>
          <p:nvPr>
            <p:ph type="title"/>
          </p:nvPr>
        </p:nvSpPr>
        <p:spPr>
          <a:xfrm>
            <a:off x="359998" y="371849"/>
            <a:ext cx="9336400" cy="1170000"/>
          </a:xfrm>
        </p:spPr>
        <p:txBody>
          <a:bodyPr/>
          <a:lstStyle/>
          <a:p>
            <a:r>
              <a:rPr lang="da-DK" dirty="0"/>
              <a:t>Mod til at åbne maskinrummet op (2) </a:t>
            </a:r>
          </a:p>
        </p:txBody>
      </p:sp>
      <p:sp>
        <p:nvSpPr>
          <p:cNvPr id="12" name="Rektangel 11">
            <a:extLst>
              <a:ext uri="{FF2B5EF4-FFF2-40B4-BE49-F238E27FC236}">
                <a16:creationId xmlns:a16="http://schemas.microsoft.com/office/drawing/2014/main" id="{5F2FD343-75FF-D705-102C-04235BD4A3AC}"/>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algn="ctr">
              <a:spcAft>
                <a:spcPts val="600"/>
              </a:spcAft>
            </a:pPr>
            <a:endParaRPr lang="da-DK" sz="1200" cap="all" err="1">
              <a:solidFill>
                <a:schemeClr val="accent1"/>
              </a:solidFill>
              <a:latin typeface="FK Grotesk" pitchFamily="50" charset="0"/>
            </a:endParaRPr>
          </a:p>
        </p:txBody>
      </p:sp>
      <p:sp>
        <p:nvSpPr>
          <p:cNvPr id="13" name="Content Placeholder 4">
            <a:extLst>
              <a:ext uri="{FF2B5EF4-FFF2-40B4-BE49-F238E27FC236}">
                <a16:creationId xmlns:a16="http://schemas.microsoft.com/office/drawing/2014/main" id="{8A5F3826-56A9-B8AD-B605-14A3A4BD015F}"/>
              </a:ext>
            </a:extLst>
          </p:cNvPr>
          <p:cNvSpPr>
            <a:spLocks noGrp="1"/>
          </p:cNvSpPr>
          <p:nvPr>
            <p:ph sz="quarter" idx="14"/>
          </p:nvPr>
        </p:nvSpPr>
        <p:spPr>
          <a:xfrm>
            <a:off x="479376" y="2135419"/>
            <a:ext cx="11202607" cy="3815952"/>
          </a:xfrm>
        </p:spPr>
        <p:txBody>
          <a:bodyPr>
            <a:noAutofit/>
          </a:bodyPr>
          <a:lstStyle/>
          <a:p>
            <a:pPr marL="0" indent="0">
              <a:buNone/>
            </a:pPr>
            <a:endParaRPr lang="da-DK" noProof="0"/>
          </a:p>
        </p:txBody>
      </p:sp>
      <p:sp>
        <p:nvSpPr>
          <p:cNvPr id="14" name="Tekstfelt 13">
            <a:extLst>
              <a:ext uri="{FF2B5EF4-FFF2-40B4-BE49-F238E27FC236}">
                <a16:creationId xmlns:a16="http://schemas.microsoft.com/office/drawing/2014/main" id="{B8DF0420-6394-C4B8-E6A8-48E70081AD70}"/>
              </a:ext>
            </a:extLst>
          </p:cNvPr>
          <p:cNvSpPr txBox="1"/>
          <p:nvPr/>
        </p:nvSpPr>
        <p:spPr>
          <a:xfrm>
            <a:off x="407368" y="6466056"/>
            <a:ext cx="5544616" cy="261610"/>
          </a:xfrm>
          <a:prstGeom prst="rect">
            <a:avLst/>
          </a:prstGeom>
          <a:noFill/>
        </p:spPr>
        <p:txBody>
          <a:bodyPr wrap="square" rtlCol="0">
            <a:spAutoFit/>
          </a:bodyPr>
          <a:lstStyle/>
          <a:p>
            <a:r>
              <a:rPr lang="da-DK" sz="1050" i="1"/>
              <a:t>Dupliker gerne dette slide, hvis der ønskes mere plads til tekst</a:t>
            </a:r>
            <a:endParaRPr lang="da-DK" sz="1050" i="1" cap="all">
              <a:latin typeface="FK Grotesk" pitchFamily="50" charset="0"/>
            </a:endParaRPr>
          </a:p>
        </p:txBody>
      </p:sp>
    </p:spTree>
    <p:custDataLst>
      <p:tags r:id="rId1"/>
    </p:custDataLst>
    <p:extLst>
      <p:ext uri="{BB962C8B-B14F-4D97-AF65-F5344CB8AC3E}">
        <p14:creationId xmlns:p14="http://schemas.microsoft.com/office/powerpoint/2010/main" val="385296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A52C1-1610-9384-1822-6983C0F80DE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90AF2F-6545-954F-CAF0-26B87477C1BB}"/>
              </a:ext>
            </a:extLst>
          </p:cNvPr>
          <p:cNvSpPr>
            <a:spLocks noGrp="1"/>
          </p:cNvSpPr>
          <p:nvPr>
            <p:ph type="sldNum" sz="quarter" idx="12"/>
          </p:nvPr>
        </p:nvSpPr>
        <p:spPr>
          <a:xfrm>
            <a:off x="10720800" y="6481445"/>
            <a:ext cx="1105200" cy="123111"/>
          </a:xfrm>
        </p:spPr>
        <p:txBody>
          <a:bodyPr/>
          <a:lstStyle/>
          <a:p>
            <a:fld id="{BF74E3FE-3BF2-42F7-B581-809F2FA8EECA}" type="slidenum">
              <a:rPr lang="da-DK" smtClean="0"/>
              <a:pPr/>
              <a:t>11</a:t>
            </a:fld>
            <a:endParaRPr lang="da-DK"/>
          </a:p>
        </p:txBody>
      </p:sp>
      <p:sp>
        <p:nvSpPr>
          <p:cNvPr id="2" name="Text Placeholder 1">
            <a:extLst>
              <a:ext uri="{FF2B5EF4-FFF2-40B4-BE49-F238E27FC236}">
                <a16:creationId xmlns:a16="http://schemas.microsoft.com/office/drawing/2014/main" id="{6CDFE2AC-D9FC-358D-D778-C94F6CBC536F}"/>
              </a:ext>
            </a:extLst>
          </p:cNvPr>
          <p:cNvSpPr>
            <a:spLocks noGrp="1"/>
          </p:cNvSpPr>
          <p:nvPr>
            <p:ph type="body" sz="quarter" idx="17"/>
          </p:nvPr>
        </p:nvSpPr>
        <p:spPr>
          <a:xfrm>
            <a:off x="347678" y="1332811"/>
            <a:ext cx="11466002" cy="423224"/>
          </a:xfrm>
        </p:spPr>
        <p:txBody>
          <a:bodyPr/>
          <a:lstStyle/>
          <a:p>
            <a:r>
              <a:rPr lang="da-DK" sz="2000" dirty="0">
                <a:latin typeface="+mn-lt"/>
              </a:rPr>
              <a:t>Beskriv og begrund jeres nysgerrighed på at betræde nyt land og hvordan I ser, at udfordringer kan ses som læring</a:t>
            </a:r>
          </a:p>
        </p:txBody>
      </p:sp>
      <p:sp>
        <p:nvSpPr>
          <p:cNvPr id="9" name="Title 8">
            <a:extLst>
              <a:ext uri="{FF2B5EF4-FFF2-40B4-BE49-F238E27FC236}">
                <a16:creationId xmlns:a16="http://schemas.microsoft.com/office/drawing/2014/main" id="{4AAE1024-AE27-7C4C-5532-062151E899C1}"/>
              </a:ext>
            </a:extLst>
          </p:cNvPr>
          <p:cNvSpPr>
            <a:spLocks noGrp="1"/>
          </p:cNvSpPr>
          <p:nvPr>
            <p:ph type="title"/>
          </p:nvPr>
        </p:nvSpPr>
        <p:spPr>
          <a:xfrm>
            <a:off x="367687" y="371400"/>
            <a:ext cx="9336400" cy="1170000"/>
          </a:xfrm>
        </p:spPr>
        <p:txBody>
          <a:bodyPr/>
          <a:lstStyle/>
          <a:p>
            <a:r>
              <a:rPr lang="da-DK" dirty="0"/>
              <a:t>Nysgerrighed og </a:t>
            </a:r>
            <a:r>
              <a:rPr lang="da-DK" dirty="0" err="1"/>
              <a:t>læringer</a:t>
            </a:r>
            <a:r>
              <a:rPr lang="da-DK" dirty="0"/>
              <a:t> (1)</a:t>
            </a:r>
          </a:p>
        </p:txBody>
      </p:sp>
      <p:sp>
        <p:nvSpPr>
          <p:cNvPr id="3" name="Rektangel 2">
            <a:extLst>
              <a:ext uri="{FF2B5EF4-FFF2-40B4-BE49-F238E27FC236}">
                <a16:creationId xmlns:a16="http://schemas.microsoft.com/office/drawing/2014/main" id="{ED04CE25-C90E-1A6A-482D-4EB9E6102917}"/>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algn="ctr">
              <a:spcAft>
                <a:spcPts val="600"/>
              </a:spcAft>
            </a:pPr>
            <a:endParaRPr lang="da-DK" sz="1200" cap="all" err="1">
              <a:solidFill>
                <a:schemeClr val="accent1"/>
              </a:solidFill>
              <a:latin typeface="FK Grotesk" pitchFamily="50" charset="0"/>
            </a:endParaRPr>
          </a:p>
        </p:txBody>
      </p:sp>
      <p:sp>
        <p:nvSpPr>
          <p:cNvPr id="5" name="Content Placeholder 4">
            <a:extLst>
              <a:ext uri="{FF2B5EF4-FFF2-40B4-BE49-F238E27FC236}">
                <a16:creationId xmlns:a16="http://schemas.microsoft.com/office/drawing/2014/main" id="{603C2B67-D21D-4BAF-E20D-9DBFEEFB3136}"/>
              </a:ext>
            </a:extLst>
          </p:cNvPr>
          <p:cNvSpPr>
            <a:spLocks noGrp="1"/>
          </p:cNvSpPr>
          <p:nvPr>
            <p:ph sz="quarter" idx="14"/>
          </p:nvPr>
        </p:nvSpPr>
        <p:spPr>
          <a:xfrm>
            <a:off x="479376" y="2135419"/>
            <a:ext cx="11202607" cy="3815952"/>
          </a:xfrm>
        </p:spPr>
        <p:txBody>
          <a:bodyPr>
            <a:noAutofit/>
          </a:bodyPr>
          <a:lstStyle/>
          <a:p>
            <a:pPr marL="0" indent="0">
              <a:buNone/>
            </a:pPr>
            <a:endParaRPr lang="da-DK" noProof="0" dirty="0"/>
          </a:p>
        </p:txBody>
      </p:sp>
      <p:sp>
        <p:nvSpPr>
          <p:cNvPr id="6" name="Tekstfelt 5">
            <a:extLst>
              <a:ext uri="{FF2B5EF4-FFF2-40B4-BE49-F238E27FC236}">
                <a16:creationId xmlns:a16="http://schemas.microsoft.com/office/drawing/2014/main" id="{95E78035-BD68-2523-ACFE-7D6B923F06E8}"/>
              </a:ext>
            </a:extLst>
          </p:cNvPr>
          <p:cNvSpPr txBox="1"/>
          <p:nvPr/>
        </p:nvSpPr>
        <p:spPr>
          <a:xfrm>
            <a:off x="407368" y="6466056"/>
            <a:ext cx="5544616" cy="261610"/>
          </a:xfrm>
          <a:prstGeom prst="rect">
            <a:avLst/>
          </a:prstGeom>
          <a:noFill/>
        </p:spPr>
        <p:txBody>
          <a:bodyPr wrap="square" rtlCol="0">
            <a:spAutoFit/>
          </a:bodyPr>
          <a:lstStyle/>
          <a:p>
            <a:r>
              <a:rPr lang="da-DK" sz="1050" i="1"/>
              <a:t>Dupliker gerne dette slide, hvis der ønskes mere plads til tekst</a:t>
            </a:r>
            <a:endParaRPr lang="da-DK" sz="1050" i="1" cap="all">
              <a:latin typeface="FK Grotesk" pitchFamily="50" charset="0"/>
            </a:endParaRPr>
          </a:p>
        </p:txBody>
      </p:sp>
    </p:spTree>
    <p:custDataLst>
      <p:tags r:id="rId1"/>
    </p:custDataLst>
    <p:extLst>
      <p:ext uri="{BB962C8B-B14F-4D97-AF65-F5344CB8AC3E}">
        <p14:creationId xmlns:p14="http://schemas.microsoft.com/office/powerpoint/2010/main" val="122320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9239-BF09-F8CB-F43A-C5BD8990395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7D532C-CB65-3420-BB3F-68D0133EB085}"/>
              </a:ext>
            </a:extLst>
          </p:cNvPr>
          <p:cNvSpPr>
            <a:spLocks noGrp="1"/>
          </p:cNvSpPr>
          <p:nvPr>
            <p:ph type="sldNum" sz="quarter" idx="12"/>
          </p:nvPr>
        </p:nvSpPr>
        <p:spPr>
          <a:xfrm>
            <a:off x="10720800" y="6481445"/>
            <a:ext cx="1105200" cy="123111"/>
          </a:xfrm>
        </p:spPr>
        <p:txBody>
          <a:bodyPr/>
          <a:lstStyle/>
          <a:p>
            <a:fld id="{BF74E3FE-3BF2-42F7-B581-809F2FA8EECA}" type="slidenum">
              <a:rPr lang="da-DK" smtClean="0"/>
              <a:pPr/>
              <a:t>12</a:t>
            </a:fld>
            <a:endParaRPr lang="da-DK"/>
          </a:p>
        </p:txBody>
      </p:sp>
      <p:sp>
        <p:nvSpPr>
          <p:cNvPr id="2" name="Text Placeholder 1">
            <a:extLst>
              <a:ext uri="{FF2B5EF4-FFF2-40B4-BE49-F238E27FC236}">
                <a16:creationId xmlns:a16="http://schemas.microsoft.com/office/drawing/2014/main" id="{D5202F37-7F68-8395-47E3-64B588F65EE9}"/>
              </a:ext>
            </a:extLst>
          </p:cNvPr>
          <p:cNvSpPr>
            <a:spLocks noGrp="1"/>
          </p:cNvSpPr>
          <p:nvPr>
            <p:ph type="body" sz="quarter" idx="17"/>
          </p:nvPr>
        </p:nvSpPr>
        <p:spPr>
          <a:xfrm>
            <a:off x="354203" y="874730"/>
            <a:ext cx="11466002" cy="616868"/>
          </a:xfrm>
        </p:spPr>
        <p:txBody>
          <a:bodyPr/>
          <a:lstStyle/>
          <a:p>
            <a:r>
              <a:rPr lang="da-DK" sz="2000" dirty="0">
                <a:latin typeface="+mn-lt"/>
              </a:rPr>
              <a:t>Kom gerne med eksempler på, hvordan I tidligere har lært af både fejl og succeser</a:t>
            </a:r>
          </a:p>
        </p:txBody>
      </p:sp>
      <p:sp>
        <p:nvSpPr>
          <p:cNvPr id="9" name="Title 8">
            <a:extLst>
              <a:ext uri="{FF2B5EF4-FFF2-40B4-BE49-F238E27FC236}">
                <a16:creationId xmlns:a16="http://schemas.microsoft.com/office/drawing/2014/main" id="{729E2EF8-0CDD-217D-3701-EE3B520AA696}"/>
              </a:ext>
            </a:extLst>
          </p:cNvPr>
          <p:cNvSpPr>
            <a:spLocks noGrp="1"/>
          </p:cNvSpPr>
          <p:nvPr>
            <p:ph type="title"/>
          </p:nvPr>
        </p:nvSpPr>
        <p:spPr>
          <a:xfrm>
            <a:off x="371795" y="369408"/>
            <a:ext cx="9336400" cy="1170000"/>
          </a:xfrm>
        </p:spPr>
        <p:txBody>
          <a:bodyPr/>
          <a:lstStyle/>
          <a:p>
            <a:r>
              <a:rPr lang="da-DK" dirty="0"/>
              <a:t>Nysgerrighed og </a:t>
            </a:r>
            <a:r>
              <a:rPr lang="da-DK" dirty="0" err="1"/>
              <a:t>læringer</a:t>
            </a:r>
            <a:r>
              <a:rPr lang="da-DK" dirty="0"/>
              <a:t> (2)</a:t>
            </a:r>
          </a:p>
        </p:txBody>
      </p:sp>
      <p:sp>
        <p:nvSpPr>
          <p:cNvPr id="3" name="Rektangel 2">
            <a:extLst>
              <a:ext uri="{FF2B5EF4-FFF2-40B4-BE49-F238E27FC236}">
                <a16:creationId xmlns:a16="http://schemas.microsoft.com/office/drawing/2014/main" id="{2AB54E6A-A60B-D3D7-5FDE-FA3BA499237B}"/>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algn="ctr">
              <a:spcAft>
                <a:spcPts val="600"/>
              </a:spcAft>
            </a:pPr>
            <a:endParaRPr lang="da-DK" sz="1200" cap="all" err="1">
              <a:solidFill>
                <a:schemeClr val="accent1"/>
              </a:solidFill>
              <a:latin typeface="FK Grotesk" pitchFamily="50" charset="0"/>
            </a:endParaRPr>
          </a:p>
        </p:txBody>
      </p:sp>
      <p:sp>
        <p:nvSpPr>
          <p:cNvPr id="5" name="Content Placeholder 4">
            <a:extLst>
              <a:ext uri="{FF2B5EF4-FFF2-40B4-BE49-F238E27FC236}">
                <a16:creationId xmlns:a16="http://schemas.microsoft.com/office/drawing/2014/main" id="{FEB783E2-90CE-A26A-ABCE-6108C3D06C40}"/>
              </a:ext>
            </a:extLst>
          </p:cNvPr>
          <p:cNvSpPr>
            <a:spLocks noGrp="1"/>
          </p:cNvSpPr>
          <p:nvPr>
            <p:ph sz="quarter" idx="14"/>
          </p:nvPr>
        </p:nvSpPr>
        <p:spPr>
          <a:xfrm>
            <a:off x="479376" y="2135419"/>
            <a:ext cx="11202607" cy="3815952"/>
          </a:xfrm>
        </p:spPr>
        <p:txBody>
          <a:bodyPr>
            <a:noAutofit/>
          </a:bodyPr>
          <a:lstStyle/>
          <a:p>
            <a:pPr marL="0" indent="0">
              <a:buNone/>
            </a:pPr>
            <a:endParaRPr lang="da-DK" noProof="0"/>
          </a:p>
        </p:txBody>
      </p:sp>
      <p:sp>
        <p:nvSpPr>
          <p:cNvPr id="6" name="Tekstfelt 5">
            <a:extLst>
              <a:ext uri="{FF2B5EF4-FFF2-40B4-BE49-F238E27FC236}">
                <a16:creationId xmlns:a16="http://schemas.microsoft.com/office/drawing/2014/main" id="{07A279E6-8115-66A8-384C-433DF83C2DA7}"/>
              </a:ext>
            </a:extLst>
          </p:cNvPr>
          <p:cNvSpPr txBox="1"/>
          <p:nvPr/>
        </p:nvSpPr>
        <p:spPr>
          <a:xfrm>
            <a:off x="407368" y="6466056"/>
            <a:ext cx="5544616" cy="261610"/>
          </a:xfrm>
          <a:prstGeom prst="rect">
            <a:avLst/>
          </a:prstGeom>
          <a:noFill/>
        </p:spPr>
        <p:txBody>
          <a:bodyPr wrap="square" rtlCol="0">
            <a:spAutoFit/>
          </a:bodyPr>
          <a:lstStyle/>
          <a:p>
            <a:r>
              <a:rPr lang="da-DK" sz="1050" i="1"/>
              <a:t>Dupliker gerne dette slide, hvis der ønskes mere plads til tekst</a:t>
            </a:r>
            <a:endParaRPr lang="da-DK" sz="1050" i="1" cap="all">
              <a:latin typeface="FK Grotesk" pitchFamily="50" charset="0"/>
            </a:endParaRPr>
          </a:p>
        </p:txBody>
      </p:sp>
    </p:spTree>
    <p:custDataLst>
      <p:tags r:id="rId1"/>
    </p:custDataLst>
    <p:extLst>
      <p:ext uri="{BB962C8B-B14F-4D97-AF65-F5344CB8AC3E}">
        <p14:creationId xmlns:p14="http://schemas.microsoft.com/office/powerpoint/2010/main" val="60389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51A73-3F40-C7C6-17B5-1684846B33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4488EA-505F-1A68-E8C3-4E25423268B8}"/>
              </a:ext>
            </a:extLst>
          </p:cNvPr>
          <p:cNvSpPr>
            <a:spLocks noGrp="1"/>
          </p:cNvSpPr>
          <p:nvPr>
            <p:ph type="title"/>
          </p:nvPr>
        </p:nvSpPr>
        <p:spPr/>
        <p:txBody>
          <a:bodyPr/>
          <a:lstStyle/>
          <a:p>
            <a:r>
              <a:rPr lang="da-DK" sz="8000"/>
              <a:t>Del 3: Organisatorisk </a:t>
            </a:r>
            <a:r>
              <a:rPr lang="da-DK" sz="8000" err="1"/>
              <a:t>commitment</a:t>
            </a:r>
            <a:r>
              <a:rPr lang="da-DK" sz="8000"/>
              <a:t> </a:t>
            </a:r>
          </a:p>
        </p:txBody>
      </p:sp>
      <p:sp>
        <p:nvSpPr>
          <p:cNvPr id="6" name="Slide Number Placeholder 5">
            <a:extLst>
              <a:ext uri="{FF2B5EF4-FFF2-40B4-BE49-F238E27FC236}">
                <a16:creationId xmlns:a16="http://schemas.microsoft.com/office/drawing/2014/main" id="{013747D3-9FBB-3568-73DF-257FE2F51131}"/>
              </a:ext>
            </a:extLst>
          </p:cNvPr>
          <p:cNvSpPr>
            <a:spLocks noGrp="1"/>
          </p:cNvSpPr>
          <p:nvPr>
            <p:ph type="sldNum" sz="quarter" idx="12"/>
          </p:nvPr>
        </p:nvSpPr>
        <p:spPr/>
        <p:txBody>
          <a:bodyPr/>
          <a:lstStyle/>
          <a:p>
            <a:fld id="{BF74E3FE-3BF2-42F7-B581-809F2FA8EECA}" type="slidenum">
              <a:rPr lang="da-DK"/>
              <a:pPr/>
              <a:t>13</a:t>
            </a:fld>
            <a:endParaRPr lang="da-DK"/>
          </a:p>
        </p:txBody>
      </p:sp>
      <p:pic>
        <p:nvPicPr>
          <p:cNvPr id="9" name="Picture Placeholder 2">
            <a:extLst>
              <a:ext uri="{FF2B5EF4-FFF2-40B4-BE49-F238E27FC236}">
                <a16:creationId xmlns:a16="http://schemas.microsoft.com/office/drawing/2014/main" id="{BDCB2D58-716B-B4DB-97E8-5509781B64C2}"/>
              </a:ext>
            </a:extLst>
          </p:cNvPr>
          <p:cNvPicPr>
            <a:picLocks noGrp="1" noChangeAspect="1"/>
          </p:cNvPicPr>
          <p:nvPr>
            <p:ph type="pic" sz="quarter" idx="13"/>
            <p:custDataLst>
              <p:tags r:id="rId2"/>
            </p:custDataLst>
          </p:nvPr>
        </p:nvPicPr>
        <p:blipFill rotWithShape="1">
          <a:blip r:embed="rId4"/>
          <a:srcRect t="8344" b="8344"/>
          <a:stretch>
            <a:fillRect/>
          </a:stretch>
        </p:blipFill>
        <p:spPr>
          <a:xfrm rot="809070">
            <a:off x="7778831" y="1807379"/>
            <a:ext cx="3657600" cy="4572000"/>
          </a:xfrm>
        </p:spPr>
      </p:pic>
      <p:sp>
        <p:nvSpPr>
          <p:cNvPr id="2" name="Content Placeholder 2">
            <a:extLst>
              <a:ext uri="{FF2B5EF4-FFF2-40B4-BE49-F238E27FC236}">
                <a16:creationId xmlns:a16="http://schemas.microsoft.com/office/drawing/2014/main" id="{83E5A429-9A52-5E73-E8C5-225DB6E481C8}"/>
              </a:ext>
            </a:extLst>
          </p:cNvPr>
          <p:cNvSpPr txBox="1">
            <a:spLocks/>
          </p:cNvSpPr>
          <p:nvPr/>
        </p:nvSpPr>
        <p:spPr>
          <a:xfrm>
            <a:off x="209553" y="3933057"/>
            <a:ext cx="6328158" cy="2671499"/>
          </a:xfrm>
          <a:prstGeom prst="rect">
            <a:avLst/>
          </a:prstGeom>
        </p:spPr>
        <p:txBody>
          <a:bodyPr/>
          <a:lstStyle>
            <a:lvl1pPr marL="2268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accent1"/>
                </a:solidFill>
                <a:latin typeface="FK Roman Standard Light" pitchFamily="50" charset="0"/>
                <a:ea typeface="+mn-ea"/>
                <a:cs typeface="+mn-cs"/>
              </a:defRPr>
            </a:lvl1pPr>
            <a:lvl2pPr marL="4536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2pPr>
            <a:lvl3pPr marL="6804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3pPr>
            <a:lvl4pPr marL="9072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4pPr>
            <a:lvl5pPr marL="11340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a:p>
        </p:txBody>
      </p:sp>
    </p:spTree>
    <p:custDataLst>
      <p:tags r:id="rId1"/>
    </p:custDataLst>
    <p:extLst>
      <p:ext uri="{BB962C8B-B14F-4D97-AF65-F5344CB8AC3E}">
        <p14:creationId xmlns:p14="http://schemas.microsoft.com/office/powerpoint/2010/main" val="419999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ladsholder til slidenummer 30">
            <a:extLst>
              <a:ext uri="{FF2B5EF4-FFF2-40B4-BE49-F238E27FC236}">
                <a16:creationId xmlns:a16="http://schemas.microsoft.com/office/drawing/2014/main" id="{74635BBC-E1BB-DEB0-535C-28FE09FD5787}"/>
              </a:ext>
            </a:extLst>
          </p:cNvPr>
          <p:cNvSpPr>
            <a:spLocks noGrp="1"/>
          </p:cNvSpPr>
          <p:nvPr>
            <p:ph type="sldNum" sz="quarter" idx="12"/>
          </p:nvPr>
        </p:nvSpPr>
        <p:spPr>
          <a:xfrm>
            <a:off x="10720800" y="6481445"/>
            <a:ext cx="1105200" cy="123111"/>
          </a:xfrm>
        </p:spPr>
        <p:txBody>
          <a:bodyPr/>
          <a:lstStyle/>
          <a:p>
            <a:fld id="{BF74E3FE-3BF2-42F7-B581-809F2FA8EECA}" type="slidenum">
              <a:rPr lang="da-DK" noProof="0" smtClean="0"/>
              <a:pPr/>
              <a:t>14</a:t>
            </a:fld>
            <a:endParaRPr lang="da-DK" noProof="0"/>
          </a:p>
        </p:txBody>
      </p:sp>
      <p:sp>
        <p:nvSpPr>
          <p:cNvPr id="6" name="Pladsholder til indhold 5">
            <a:extLst>
              <a:ext uri="{FF2B5EF4-FFF2-40B4-BE49-F238E27FC236}">
                <a16:creationId xmlns:a16="http://schemas.microsoft.com/office/drawing/2014/main" id="{2C7C583D-42C0-CA89-1B63-F03F0B562E70}"/>
              </a:ext>
            </a:extLst>
          </p:cNvPr>
          <p:cNvSpPr>
            <a:spLocks noGrp="1"/>
          </p:cNvSpPr>
          <p:nvPr>
            <p:ph sz="quarter" idx="14"/>
          </p:nvPr>
        </p:nvSpPr>
        <p:spPr>
          <a:xfrm>
            <a:off x="372304" y="1988840"/>
            <a:ext cx="6131681" cy="3450424"/>
          </a:xfrm>
        </p:spPr>
        <p:txBody>
          <a:bodyPr/>
          <a:lstStyle/>
          <a:p>
            <a:pPr marL="0" indent="0" fontAlgn="base">
              <a:buNone/>
            </a:pPr>
            <a:r>
              <a:rPr lang="da-DK" sz="1600"/>
              <a:t>Vi lægger stor vægt på, at der, hos jer, er tydelig ledelsesmæssig opbakning og en høj grad af organisatorisk modenhed. </a:t>
            </a:r>
          </a:p>
          <a:p>
            <a:pPr marL="0" indent="0" fontAlgn="base">
              <a:buNone/>
            </a:pPr>
            <a:r>
              <a:rPr lang="da-DK" sz="1600"/>
              <a:t>Det betyder blandt andet, at der afsættes tid og ressourcer til, at medarbejdere kan involveres tæt i processen, og at der skabes plads til samarbejde på tværs af faggrupper, afdelinger og forvaltninger. Vi ser det som helt afgørende, at ledelsen understøtter en kultur, hvor nye idéer og anderledes måder at arbejde på kan afprøves.</a:t>
            </a:r>
          </a:p>
          <a:p>
            <a:pPr marL="0" indent="0" fontAlgn="base">
              <a:buNone/>
            </a:pPr>
            <a:r>
              <a:rPr lang="da-DK" sz="1600"/>
              <a:t>Denne form for opbakning og organisatorisk parathed er en forudsætning for, at forandringer ikke blot bliver midlertidige tiltag, men forankres i praksis og bliver en integreret del af organisationens daglige arbejde. </a:t>
            </a:r>
          </a:p>
          <a:p>
            <a:pPr marL="0" indent="0" fontAlgn="base">
              <a:buNone/>
            </a:pPr>
            <a:r>
              <a:rPr lang="da-DK" sz="1600"/>
              <a:t>Kun gennem et stærkt ledelsesmæssigt engagement og en fælles vilje til udvikling kan vi sammen skabe varige forbedringer for de unge.</a:t>
            </a:r>
          </a:p>
        </p:txBody>
      </p:sp>
      <p:sp>
        <p:nvSpPr>
          <p:cNvPr id="15" name="Titel 14">
            <a:extLst>
              <a:ext uri="{FF2B5EF4-FFF2-40B4-BE49-F238E27FC236}">
                <a16:creationId xmlns:a16="http://schemas.microsoft.com/office/drawing/2014/main" id="{2E55E6EE-6305-B1D0-8405-95AF6BE23383}"/>
              </a:ext>
            </a:extLst>
          </p:cNvPr>
          <p:cNvSpPr>
            <a:spLocks noGrp="1"/>
          </p:cNvSpPr>
          <p:nvPr>
            <p:ph type="title"/>
          </p:nvPr>
        </p:nvSpPr>
        <p:spPr>
          <a:xfrm>
            <a:off x="359779" y="560156"/>
            <a:ext cx="8760336" cy="1170000"/>
          </a:xfrm>
        </p:spPr>
        <p:txBody>
          <a:bodyPr/>
          <a:lstStyle/>
          <a:p>
            <a:r>
              <a:rPr lang="da-DK" noProof="0"/>
              <a:t>Intro til </a:t>
            </a:r>
            <a:r>
              <a:rPr lang="da-DK" i="1" noProof="0"/>
              <a:t>Organisatorisk </a:t>
            </a:r>
            <a:r>
              <a:rPr lang="da-DK" i="1" noProof="0" err="1"/>
              <a:t>commitment</a:t>
            </a:r>
            <a:endParaRPr lang="da-DK" i="1" noProof="0"/>
          </a:p>
        </p:txBody>
      </p:sp>
      <p:sp>
        <p:nvSpPr>
          <p:cNvPr id="4" name="Pladsholder til tekst 6">
            <a:extLst>
              <a:ext uri="{FF2B5EF4-FFF2-40B4-BE49-F238E27FC236}">
                <a16:creationId xmlns:a16="http://schemas.microsoft.com/office/drawing/2014/main" id="{3CB8B1EE-6421-66B7-CE93-D15590884E6A}"/>
              </a:ext>
            </a:extLst>
          </p:cNvPr>
          <p:cNvSpPr txBox="1">
            <a:spLocks/>
          </p:cNvSpPr>
          <p:nvPr/>
        </p:nvSpPr>
        <p:spPr>
          <a:xfrm>
            <a:off x="381487" y="1278269"/>
            <a:ext cx="6132095" cy="370395"/>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mj-lt"/>
              <a:buNone/>
              <a:defRPr sz="1400" kern="1200" spc="0" baseline="0">
                <a:solidFill>
                  <a:schemeClr val="accent2"/>
                </a:solidFill>
                <a:latin typeface="FK Grotesk"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i="1" spc="-40" err="1">
                <a:latin typeface="FK Roman Standard Light" pitchFamily="50" charset="0"/>
              </a:rPr>
              <a:t>Commitment</a:t>
            </a:r>
            <a:r>
              <a:rPr lang="da-DK" sz="1600" i="1" spc="-40">
                <a:latin typeface="FK Roman Standard Light" pitchFamily="50" charset="0"/>
              </a:rPr>
              <a:t> som forudsætning for varig forandring</a:t>
            </a:r>
          </a:p>
        </p:txBody>
      </p:sp>
      <p:pic>
        <p:nvPicPr>
          <p:cNvPr id="5" name="Billede 4">
            <a:extLst>
              <a:ext uri="{FF2B5EF4-FFF2-40B4-BE49-F238E27FC236}">
                <a16:creationId xmlns:a16="http://schemas.microsoft.com/office/drawing/2014/main" id="{B974414A-3161-114A-BDBA-FD24B7189AD2}"/>
              </a:ext>
            </a:extLst>
          </p:cNvPr>
          <p:cNvPicPr>
            <a:picLocks noChangeAspect="1"/>
          </p:cNvPicPr>
          <p:nvPr/>
        </p:nvPicPr>
        <p:blipFill>
          <a:blip r:embed="rId4"/>
          <a:stretch>
            <a:fillRect/>
          </a:stretch>
        </p:blipFill>
        <p:spPr>
          <a:xfrm rot="20787812">
            <a:off x="6925661" y="984653"/>
            <a:ext cx="5039437" cy="5775459"/>
          </a:xfrm>
          <a:prstGeom prst="rect">
            <a:avLst/>
          </a:prstGeom>
        </p:spPr>
      </p:pic>
    </p:spTree>
    <p:custDataLst>
      <p:tags r:id="rId1"/>
    </p:custDataLst>
    <p:extLst>
      <p:ext uri="{BB962C8B-B14F-4D97-AF65-F5344CB8AC3E}">
        <p14:creationId xmlns:p14="http://schemas.microsoft.com/office/powerpoint/2010/main" val="28529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7C026-9F5A-482D-C178-B56ED994A8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05447A-060D-2951-2D57-CFE32CC1B7A8}"/>
              </a:ext>
            </a:extLst>
          </p:cNvPr>
          <p:cNvSpPr>
            <a:spLocks noGrp="1"/>
          </p:cNvSpPr>
          <p:nvPr>
            <p:ph type="sldNum" sz="quarter" idx="12"/>
          </p:nvPr>
        </p:nvSpPr>
        <p:spPr>
          <a:xfrm>
            <a:off x="10720800" y="6481445"/>
            <a:ext cx="11052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smtClean="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800" b="0" i="0" u="none" strike="noStrike" kern="1200" cap="none" spc="0" normalizeH="0" baseline="0" noProof="0">
              <a:ln>
                <a:noFill/>
              </a:ln>
              <a:solidFill>
                <a:srgbClr val="303300"/>
              </a:solidFill>
              <a:effectLst/>
              <a:uLnTx/>
              <a:uFillTx/>
              <a:latin typeface="FK Roman Standard Light"/>
              <a:ea typeface="+mn-ea"/>
              <a:cs typeface="+mn-cs"/>
            </a:endParaRPr>
          </a:p>
        </p:txBody>
      </p:sp>
      <p:sp>
        <p:nvSpPr>
          <p:cNvPr id="2" name="Text Placeholder 1">
            <a:extLst>
              <a:ext uri="{FF2B5EF4-FFF2-40B4-BE49-F238E27FC236}">
                <a16:creationId xmlns:a16="http://schemas.microsoft.com/office/drawing/2014/main" id="{AD8211A0-B16F-48D5-6A5D-E88117928DDB}"/>
              </a:ext>
            </a:extLst>
          </p:cNvPr>
          <p:cNvSpPr>
            <a:spLocks noGrp="1"/>
          </p:cNvSpPr>
          <p:nvPr>
            <p:ph type="body" sz="quarter" idx="17"/>
          </p:nvPr>
        </p:nvSpPr>
        <p:spPr>
          <a:xfrm>
            <a:off x="362999" y="1279423"/>
            <a:ext cx="11466002" cy="423224"/>
          </a:xfrm>
        </p:spPr>
        <p:txBody>
          <a:bodyPr/>
          <a:lstStyle/>
          <a:p>
            <a:r>
              <a:rPr lang="da-DK" sz="2000" spc="-40" dirty="0">
                <a:latin typeface="FK Roman Standard Light" pitchFamily="50" charset="0"/>
              </a:rPr>
              <a:t>Beskriv og begrund den ledelsesmæssige opbakning og organisatoriske modenhed til at indgå i en missionsdrevet og anderledes udviklingsproces</a:t>
            </a:r>
          </a:p>
        </p:txBody>
      </p:sp>
      <p:sp>
        <p:nvSpPr>
          <p:cNvPr id="9" name="Title 8">
            <a:extLst>
              <a:ext uri="{FF2B5EF4-FFF2-40B4-BE49-F238E27FC236}">
                <a16:creationId xmlns:a16="http://schemas.microsoft.com/office/drawing/2014/main" id="{E8DAA486-DB85-3DC3-48EE-2F6C07175B4E}"/>
              </a:ext>
            </a:extLst>
          </p:cNvPr>
          <p:cNvSpPr>
            <a:spLocks noGrp="1"/>
          </p:cNvSpPr>
          <p:nvPr>
            <p:ph type="title"/>
          </p:nvPr>
        </p:nvSpPr>
        <p:spPr>
          <a:xfrm>
            <a:off x="360000" y="360000"/>
            <a:ext cx="11568648" cy="570731"/>
          </a:xfrm>
        </p:spPr>
        <p:txBody>
          <a:bodyPr/>
          <a:lstStyle/>
          <a:p>
            <a:r>
              <a:rPr lang="da-DK" dirty="0"/>
              <a:t>Ledelsesmæssig opbakning (1)</a:t>
            </a:r>
          </a:p>
        </p:txBody>
      </p:sp>
      <p:sp>
        <p:nvSpPr>
          <p:cNvPr id="3" name="Rektangel 2">
            <a:extLst>
              <a:ext uri="{FF2B5EF4-FFF2-40B4-BE49-F238E27FC236}">
                <a16:creationId xmlns:a16="http://schemas.microsoft.com/office/drawing/2014/main" id="{569C3407-1CAC-3A2A-2F5A-5E2036DF4EA1}"/>
              </a:ext>
            </a:extLst>
          </p:cNvPr>
          <p:cNvSpPr/>
          <p:nvPr/>
        </p:nvSpPr>
        <p:spPr>
          <a:xfrm>
            <a:off x="347678" y="2030789"/>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200" b="0" i="0" u="none" strike="noStrike" kern="1200" cap="all" spc="0" normalizeH="0" baseline="0" noProof="0" err="1">
              <a:ln>
                <a:noFill/>
              </a:ln>
              <a:solidFill>
                <a:srgbClr val="303300"/>
              </a:solidFill>
              <a:effectLst/>
              <a:uLnTx/>
              <a:uFillTx/>
              <a:latin typeface="FK Grotesk" pitchFamily="50" charset="0"/>
              <a:ea typeface="+mn-ea"/>
              <a:cs typeface="+mn-cs"/>
            </a:endParaRPr>
          </a:p>
        </p:txBody>
      </p:sp>
      <p:sp>
        <p:nvSpPr>
          <p:cNvPr id="5" name="Content Placeholder 4">
            <a:extLst>
              <a:ext uri="{FF2B5EF4-FFF2-40B4-BE49-F238E27FC236}">
                <a16:creationId xmlns:a16="http://schemas.microsoft.com/office/drawing/2014/main" id="{2069F3EB-0532-1AAF-4CB8-D4DB7EE1B0E5}"/>
              </a:ext>
            </a:extLst>
          </p:cNvPr>
          <p:cNvSpPr>
            <a:spLocks noGrp="1"/>
          </p:cNvSpPr>
          <p:nvPr>
            <p:ph sz="quarter" idx="14"/>
          </p:nvPr>
        </p:nvSpPr>
        <p:spPr>
          <a:xfrm>
            <a:off x="479375" y="2184070"/>
            <a:ext cx="11202607" cy="3815952"/>
          </a:xfrm>
        </p:spPr>
        <p:txBody>
          <a:bodyPr>
            <a:noAutofit/>
          </a:bodyPr>
          <a:lstStyle/>
          <a:p>
            <a:pPr marL="0" indent="0">
              <a:buNone/>
            </a:pPr>
            <a:endParaRPr lang="da-DK" noProof="0" dirty="0"/>
          </a:p>
        </p:txBody>
      </p:sp>
      <p:sp>
        <p:nvSpPr>
          <p:cNvPr id="6" name="Tekstfelt 5">
            <a:extLst>
              <a:ext uri="{FF2B5EF4-FFF2-40B4-BE49-F238E27FC236}">
                <a16:creationId xmlns:a16="http://schemas.microsoft.com/office/drawing/2014/main" id="{AA0FDB12-28D4-8181-5416-CD6D9718205E}"/>
              </a:ext>
            </a:extLst>
          </p:cNvPr>
          <p:cNvSpPr txBox="1"/>
          <p:nvPr/>
        </p:nvSpPr>
        <p:spPr>
          <a:xfrm>
            <a:off x="439267" y="6466703"/>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1" u="none" strike="noStrike" kern="1200" cap="none" spc="0" normalizeH="0" baseline="0" noProof="0">
                <a:ln>
                  <a:noFill/>
                </a:ln>
                <a:solidFill>
                  <a:prstClr val="black"/>
                </a:solidFill>
                <a:effectLst/>
                <a:uLnTx/>
                <a:uFillTx/>
                <a:latin typeface="FK Roman Standard Light"/>
                <a:ea typeface="+mn-ea"/>
                <a:cs typeface="+mn-cs"/>
              </a:rPr>
              <a:t>Dupliker gerne dette slide, hvis der ønskes mere plads til tekst</a:t>
            </a:r>
            <a:endParaRPr kumimoji="0" lang="da-DK" sz="1050" b="0" i="1" u="none" strike="noStrike" kern="1200" cap="all" spc="0" normalizeH="0" baseline="0" noProof="0">
              <a:ln>
                <a:noFill/>
              </a:ln>
              <a:solidFill>
                <a:prstClr val="black"/>
              </a:solidFill>
              <a:effectLst/>
              <a:uLnTx/>
              <a:uFillTx/>
              <a:latin typeface="FK Grotesk" pitchFamily="50" charset="0"/>
              <a:ea typeface="+mn-ea"/>
              <a:cs typeface="+mn-cs"/>
            </a:endParaRPr>
          </a:p>
        </p:txBody>
      </p:sp>
    </p:spTree>
    <p:custDataLst>
      <p:tags r:id="rId1"/>
    </p:custDataLst>
    <p:extLst>
      <p:ext uri="{BB962C8B-B14F-4D97-AF65-F5344CB8AC3E}">
        <p14:creationId xmlns:p14="http://schemas.microsoft.com/office/powerpoint/2010/main" val="195501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BE45-3E11-6BC7-839B-AD250693081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32AAFA-B117-847B-FAD3-B68D86F5234D}"/>
              </a:ext>
            </a:extLst>
          </p:cNvPr>
          <p:cNvSpPr>
            <a:spLocks noGrp="1"/>
          </p:cNvSpPr>
          <p:nvPr>
            <p:ph type="sldNum" sz="quarter" idx="12"/>
          </p:nvPr>
        </p:nvSpPr>
        <p:spPr>
          <a:xfrm>
            <a:off x="10720800" y="6481445"/>
            <a:ext cx="11052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smtClean="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800" b="0" i="0" u="none" strike="noStrike" kern="1200" cap="none" spc="0" normalizeH="0" baseline="0" noProof="0">
              <a:ln>
                <a:noFill/>
              </a:ln>
              <a:solidFill>
                <a:srgbClr val="303300"/>
              </a:solidFill>
              <a:effectLst/>
              <a:uLnTx/>
              <a:uFillTx/>
              <a:latin typeface="FK Roman Standard Light"/>
              <a:ea typeface="+mn-ea"/>
              <a:cs typeface="+mn-cs"/>
            </a:endParaRPr>
          </a:p>
        </p:txBody>
      </p:sp>
      <p:sp>
        <p:nvSpPr>
          <p:cNvPr id="2" name="Text Placeholder 1">
            <a:extLst>
              <a:ext uri="{FF2B5EF4-FFF2-40B4-BE49-F238E27FC236}">
                <a16:creationId xmlns:a16="http://schemas.microsoft.com/office/drawing/2014/main" id="{F62D1FFC-BDC1-4CF0-DEF2-01BB9E62E3CF}"/>
              </a:ext>
            </a:extLst>
          </p:cNvPr>
          <p:cNvSpPr>
            <a:spLocks noGrp="1"/>
          </p:cNvSpPr>
          <p:nvPr>
            <p:ph type="body" sz="quarter" idx="17"/>
          </p:nvPr>
        </p:nvSpPr>
        <p:spPr>
          <a:xfrm>
            <a:off x="364048" y="1257060"/>
            <a:ext cx="11466002" cy="423224"/>
          </a:xfrm>
        </p:spPr>
        <p:txBody>
          <a:bodyPr/>
          <a:lstStyle/>
          <a:p>
            <a:r>
              <a:rPr lang="da-DK" sz="2000" spc="-40" dirty="0">
                <a:latin typeface="FK Roman Standard Light" pitchFamily="50" charset="0"/>
              </a:rPr>
              <a:t>Beskriv den ledelsesmæssige opbakning til at sikre tid og rum til forandringsledelse, medarbejderinvolvering og tværgående samarbejde</a:t>
            </a:r>
            <a:endParaRPr lang="da-DK" sz="2000" spc="-40" dirty="0">
              <a:highlight>
                <a:srgbClr val="FFFF00"/>
              </a:highlight>
              <a:latin typeface="FK Roman Standard Light" pitchFamily="50" charset="0"/>
            </a:endParaRPr>
          </a:p>
        </p:txBody>
      </p:sp>
      <p:sp>
        <p:nvSpPr>
          <p:cNvPr id="9" name="Title 8">
            <a:extLst>
              <a:ext uri="{FF2B5EF4-FFF2-40B4-BE49-F238E27FC236}">
                <a16:creationId xmlns:a16="http://schemas.microsoft.com/office/drawing/2014/main" id="{00B64F08-2690-3D50-E28F-F23A31DEDD3D}"/>
              </a:ext>
            </a:extLst>
          </p:cNvPr>
          <p:cNvSpPr>
            <a:spLocks noGrp="1"/>
          </p:cNvSpPr>
          <p:nvPr>
            <p:ph type="title"/>
          </p:nvPr>
        </p:nvSpPr>
        <p:spPr>
          <a:xfrm>
            <a:off x="360000" y="358775"/>
            <a:ext cx="11466000" cy="1170000"/>
          </a:xfrm>
        </p:spPr>
        <p:txBody>
          <a:bodyPr/>
          <a:lstStyle/>
          <a:p>
            <a:r>
              <a:rPr lang="da-DK" dirty="0"/>
              <a:t>Ledelsesmæssig opbakning (2) </a:t>
            </a:r>
          </a:p>
        </p:txBody>
      </p:sp>
      <p:sp>
        <p:nvSpPr>
          <p:cNvPr id="3" name="Rektangel 2">
            <a:extLst>
              <a:ext uri="{FF2B5EF4-FFF2-40B4-BE49-F238E27FC236}">
                <a16:creationId xmlns:a16="http://schemas.microsoft.com/office/drawing/2014/main" id="{8C64BF5D-A792-CD0A-D3BA-B11724D1638A}"/>
              </a:ext>
            </a:extLst>
          </p:cNvPr>
          <p:cNvSpPr/>
          <p:nvPr/>
        </p:nvSpPr>
        <p:spPr>
          <a:xfrm>
            <a:off x="350680" y="2011055"/>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200" b="0" i="0" u="none" strike="noStrike" kern="1200" cap="all" spc="0" normalizeH="0" baseline="0" noProof="0" err="1">
              <a:ln>
                <a:noFill/>
              </a:ln>
              <a:solidFill>
                <a:srgbClr val="303300"/>
              </a:solidFill>
              <a:effectLst/>
              <a:uLnTx/>
              <a:uFillTx/>
              <a:latin typeface="FK Grotesk" pitchFamily="50" charset="0"/>
              <a:ea typeface="+mn-ea"/>
              <a:cs typeface="+mn-cs"/>
            </a:endParaRPr>
          </a:p>
        </p:txBody>
      </p:sp>
      <p:sp>
        <p:nvSpPr>
          <p:cNvPr id="5" name="Content Placeholder 4">
            <a:extLst>
              <a:ext uri="{FF2B5EF4-FFF2-40B4-BE49-F238E27FC236}">
                <a16:creationId xmlns:a16="http://schemas.microsoft.com/office/drawing/2014/main" id="{AE50DAFD-DE2B-1C38-D11A-F677EF7BB953}"/>
              </a:ext>
            </a:extLst>
          </p:cNvPr>
          <p:cNvSpPr>
            <a:spLocks noGrp="1"/>
          </p:cNvSpPr>
          <p:nvPr>
            <p:ph sz="quarter" idx="14"/>
          </p:nvPr>
        </p:nvSpPr>
        <p:spPr>
          <a:xfrm>
            <a:off x="482377" y="2112804"/>
            <a:ext cx="11202607" cy="3815952"/>
          </a:xfrm>
        </p:spPr>
        <p:txBody>
          <a:bodyPr>
            <a:noAutofit/>
          </a:bodyPr>
          <a:lstStyle/>
          <a:p>
            <a:pPr marL="0" indent="0">
              <a:buNone/>
            </a:pPr>
            <a:endParaRPr lang="da-DK" noProof="0" dirty="0"/>
          </a:p>
        </p:txBody>
      </p:sp>
      <p:sp>
        <p:nvSpPr>
          <p:cNvPr id="6" name="Tekstfelt 5">
            <a:extLst>
              <a:ext uri="{FF2B5EF4-FFF2-40B4-BE49-F238E27FC236}">
                <a16:creationId xmlns:a16="http://schemas.microsoft.com/office/drawing/2014/main" id="{E2CB5950-DA9E-7367-8AAA-B85B01FFDDA7}"/>
              </a:ext>
            </a:extLst>
          </p:cNvPr>
          <p:cNvSpPr txBox="1"/>
          <p:nvPr/>
        </p:nvSpPr>
        <p:spPr>
          <a:xfrm>
            <a:off x="402895" y="6460179"/>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1" u="none" strike="noStrike" kern="1200" cap="none" spc="0" normalizeH="0" baseline="0" noProof="0" dirty="0">
                <a:ln>
                  <a:noFill/>
                </a:ln>
                <a:solidFill>
                  <a:prstClr val="black"/>
                </a:solidFill>
                <a:effectLst/>
                <a:uLnTx/>
                <a:uFillTx/>
                <a:latin typeface="FK Roman Standard Light"/>
                <a:ea typeface="+mn-ea"/>
                <a:cs typeface="+mn-cs"/>
              </a:rPr>
              <a:t>Dupliker gerne dette slide, hvis der ønskes mere plads til tekst</a:t>
            </a:r>
            <a:endParaRPr kumimoji="0" lang="da-DK" sz="1050" b="0" i="1" u="none" strike="noStrike" kern="1200" cap="all" spc="0" normalizeH="0" baseline="0" noProof="0" dirty="0">
              <a:ln>
                <a:noFill/>
              </a:ln>
              <a:solidFill>
                <a:prstClr val="black"/>
              </a:solidFill>
              <a:effectLst/>
              <a:uLnTx/>
              <a:uFillTx/>
              <a:latin typeface="FK Grotesk" pitchFamily="50" charset="0"/>
              <a:ea typeface="+mn-ea"/>
              <a:cs typeface="+mn-cs"/>
            </a:endParaRPr>
          </a:p>
        </p:txBody>
      </p:sp>
    </p:spTree>
    <p:custDataLst>
      <p:tags r:id="rId1"/>
    </p:custDataLst>
    <p:extLst>
      <p:ext uri="{BB962C8B-B14F-4D97-AF65-F5344CB8AC3E}">
        <p14:creationId xmlns:p14="http://schemas.microsoft.com/office/powerpoint/2010/main" val="359375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8F6D-6AAB-AC29-28E8-A8D8018FCA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46942C-65DB-98F8-BF88-C2292AEE16DC}"/>
              </a:ext>
            </a:extLst>
          </p:cNvPr>
          <p:cNvSpPr>
            <a:spLocks noGrp="1"/>
          </p:cNvSpPr>
          <p:nvPr>
            <p:ph type="sldNum" sz="quarter" idx="12"/>
          </p:nvPr>
        </p:nvSpPr>
        <p:spPr>
          <a:xfrm>
            <a:off x="10720800" y="6481445"/>
            <a:ext cx="11052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smtClean="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800" b="0" i="0" u="none" strike="noStrike" kern="1200" cap="none" spc="0" normalizeH="0" baseline="0" noProof="0">
              <a:ln>
                <a:noFill/>
              </a:ln>
              <a:solidFill>
                <a:srgbClr val="303300"/>
              </a:solidFill>
              <a:effectLst/>
              <a:uLnTx/>
              <a:uFillTx/>
              <a:latin typeface="FK Roman Standard Light"/>
              <a:ea typeface="+mn-ea"/>
              <a:cs typeface="+mn-cs"/>
            </a:endParaRPr>
          </a:p>
        </p:txBody>
      </p:sp>
      <p:sp>
        <p:nvSpPr>
          <p:cNvPr id="2" name="Text Placeholder 1">
            <a:extLst>
              <a:ext uri="{FF2B5EF4-FFF2-40B4-BE49-F238E27FC236}">
                <a16:creationId xmlns:a16="http://schemas.microsoft.com/office/drawing/2014/main" id="{7AF162D7-99B7-4985-F168-CE7297330594}"/>
              </a:ext>
            </a:extLst>
          </p:cNvPr>
          <p:cNvSpPr>
            <a:spLocks noGrp="1"/>
          </p:cNvSpPr>
          <p:nvPr>
            <p:ph type="body" sz="quarter" idx="17"/>
          </p:nvPr>
        </p:nvSpPr>
        <p:spPr>
          <a:xfrm>
            <a:off x="364048" y="1265887"/>
            <a:ext cx="11466002" cy="423224"/>
          </a:xfrm>
        </p:spPr>
        <p:txBody>
          <a:bodyPr/>
          <a:lstStyle/>
          <a:p>
            <a:r>
              <a:rPr lang="da-DK" sz="2000" spc="-40" dirty="0">
                <a:latin typeface="FK Roman Standard Light" pitchFamily="50" charset="0"/>
              </a:rPr>
              <a:t>Beskriv hvordan I ser dette initiativ koble sig til de strategiske ambitioner bredt set i kommunen og på børne- og ungehjem </a:t>
            </a:r>
          </a:p>
        </p:txBody>
      </p:sp>
      <p:sp>
        <p:nvSpPr>
          <p:cNvPr id="9" name="Title 8">
            <a:extLst>
              <a:ext uri="{FF2B5EF4-FFF2-40B4-BE49-F238E27FC236}">
                <a16:creationId xmlns:a16="http://schemas.microsoft.com/office/drawing/2014/main" id="{80350E7C-B930-7E4C-B1F2-962FB2C145D7}"/>
              </a:ext>
            </a:extLst>
          </p:cNvPr>
          <p:cNvSpPr>
            <a:spLocks noGrp="1"/>
          </p:cNvSpPr>
          <p:nvPr>
            <p:ph type="title"/>
          </p:nvPr>
        </p:nvSpPr>
        <p:spPr>
          <a:xfrm>
            <a:off x="359998" y="358775"/>
            <a:ext cx="9336400" cy="1170000"/>
          </a:xfrm>
        </p:spPr>
        <p:txBody>
          <a:bodyPr/>
          <a:lstStyle/>
          <a:p>
            <a:r>
              <a:rPr lang="da-DK" dirty="0"/>
              <a:t>Organisatorisk </a:t>
            </a:r>
            <a:r>
              <a:rPr lang="da-DK" dirty="0" err="1"/>
              <a:t>commitment</a:t>
            </a:r>
            <a:r>
              <a:rPr lang="da-DK" dirty="0"/>
              <a:t> (1) </a:t>
            </a:r>
          </a:p>
        </p:txBody>
      </p:sp>
      <p:sp>
        <p:nvSpPr>
          <p:cNvPr id="3" name="Rektangel 2">
            <a:extLst>
              <a:ext uri="{FF2B5EF4-FFF2-40B4-BE49-F238E27FC236}">
                <a16:creationId xmlns:a16="http://schemas.microsoft.com/office/drawing/2014/main" id="{F3370B24-B5B0-CBEB-B24D-EFEC24571A0B}"/>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200" b="0" i="0" u="none" strike="noStrike" kern="1200" cap="all" spc="0" normalizeH="0" baseline="0" noProof="0" err="1">
              <a:ln>
                <a:noFill/>
              </a:ln>
              <a:solidFill>
                <a:srgbClr val="303300"/>
              </a:solidFill>
              <a:effectLst/>
              <a:uLnTx/>
              <a:uFillTx/>
              <a:latin typeface="FK Grotesk" pitchFamily="50" charset="0"/>
              <a:ea typeface="+mn-ea"/>
              <a:cs typeface="+mn-cs"/>
            </a:endParaRPr>
          </a:p>
        </p:txBody>
      </p:sp>
      <p:sp>
        <p:nvSpPr>
          <p:cNvPr id="5" name="Content Placeholder 4">
            <a:extLst>
              <a:ext uri="{FF2B5EF4-FFF2-40B4-BE49-F238E27FC236}">
                <a16:creationId xmlns:a16="http://schemas.microsoft.com/office/drawing/2014/main" id="{E7494EC9-09DC-792F-4D26-5BE285FF12F0}"/>
              </a:ext>
            </a:extLst>
          </p:cNvPr>
          <p:cNvSpPr>
            <a:spLocks noGrp="1"/>
          </p:cNvSpPr>
          <p:nvPr>
            <p:ph sz="quarter" idx="14"/>
          </p:nvPr>
        </p:nvSpPr>
        <p:spPr>
          <a:xfrm>
            <a:off x="479376" y="2135419"/>
            <a:ext cx="11202607" cy="3815952"/>
          </a:xfrm>
        </p:spPr>
        <p:txBody>
          <a:bodyPr>
            <a:noAutofit/>
          </a:bodyPr>
          <a:lstStyle/>
          <a:p>
            <a:pPr marL="0" indent="0">
              <a:buNone/>
            </a:pPr>
            <a:endParaRPr lang="da-DK" noProof="0" dirty="0"/>
          </a:p>
        </p:txBody>
      </p:sp>
      <p:sp>
        <p:nvSpPr>
          <p:cNvPr id="6" name="Tekstfelt 5">
            <a:extLst>
              <a:ext uri="{FF2B5EF4-FFF2-40B4-BE49-F238E27FC236}">
                <a16:creationId xmlns:a16="http://schemas.microsoft.com/office/drawing/2014/main" id="{F59A460A-E9E0-2D54-C62C-83A83674B258}"/>
              </a:ext>
            </a:extLst>
          </p:cNvPr>
          <p:cNvSpPr txBox="1"/>
          <p:nvPr/>
        </p:nvSpPr>
        <p:spPr>
          <a:xfrm>
            <a:off x="407368" y="6466056"/>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1" u="none" strike="noStrike" kern="1200" cap="none" spc="0" normalizeH="0" baseline="0" noProof="0">
                <a:ln>
                  <a:noFill/>
                </a:ln>
                <a:solidFill>
                  <a:prstClr val="black"/>
                </a:solidFill>
                <a:effectLst/>
                <a:uLnTx/>
                <a:uFillTx/>
                <a:latin typeface="FK Roman Standard Light"/>
                <a:ea typeface="+mn-ea"/>
                <a:cs typeface="+mn-cs"/>
              </a:rPr>
              <a:t>Dupliker gerne dette slide, hvis der ønskes mere plads til tekst</a:t>
            </a:r>
            <a:endParaRPr kumimoji="0" lang="da-DK" sz="1050" b="0" i="1" u="none" strike="noStrike" kern="1200" cap="all" spc="0" normalizeH="0" baseline="0" noProof="0">
              <a:ln>
                <a:noFill/>
              </a:ln>
              <a:solidFill>
                <a:prstClr val="black"/>
              </a:solidFill>
              <a:effectLst/>
              <a:uLnTx/>
              <a:uFillTx/>
              <a:latin typeface="FK Grotesk" pitchFamily="50" charset="0"/>
              <a:ea typeface="+mn-ea"/>
              <a:cs typeface="+mn-cs"/>
            </a:endParaRPr>
          </a:p>
        </p:txBody>
      </p:sp>
    </p:spTree>
    <p:custDataLst>
      <p:tags r:id="rId1"/>
    </p:custDataLst>
    <p:extLst>
      <p:ext uri="{BB962C8B-B14F-4D97-AF65-F5344CB8AC3E}">
        <p14:creationId xmlns:p14="http://schemas.microsoft.com/office/powerpoint/2010/main" val="415215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95BD7-EC46-B700-3B9C-258DAF7437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32AA73-983E-8A99-7E59-5A950B7CFBB8}"/>
              </a:ext>
            </a:extLst>
          </p:cNvPr>
          <p:cNvSpPr>
            <a:spLocks noGrp="1"/>
          </p:cNvSpPr>
          <p:nvPr>
            <p:ph type="sldNum" sz="quarter" idx="12"/>
          </p:nvPr>
        </p:nvSpPr>
        <p:spPr>
          <a:xfrm>
            <a:off x="10720800" y="6481445"/>
            <a:ext cx="11052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smtClean="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800" b="0" i="0" u="none" strike="noStrike" kern="1200" cap="none" spc="0" normalizeH="0" baseline="0" noProof="0">
              <a:ln>
                <a:noFill/>
              </a:ln>
              <a:solidFill>
                <a:srgbClr val="303300"/>
              </a:solidFill>
              <a:effectLst/>
              <a:uLnTx/>
              <a:uFillTx/>
              <a:latin typeface="FK Roman Standard Light"/>
              <a:ea typeface="+mn-ea"/>
              <a:cs typeface="+mn-cs"/>
            </a:endParaRPr>
          </a:p>
        </p:txBody>
      </p:sp>
      <p:sp>
        <p:nvSpPr>
          <p:cNvPr id="2" name="Text Placeholder 1">
            <a:extLst>
              <a:ext uri="{FF2B5EF4-FFF2-40B4-BE49-F238E27FC236}">
                <a16:creationId xmlns:a16="http://schemas.microsoft.com/office/drawing/2014/main" id="{3AA3CA88-BC3F-17B3-7735-4F8B6EFE5DD4}"/>
              </a:ext>
            </a:extLst>
          </p:cNvPr>
          <p:cNvSpPr>
            <a:spLocks noGrp="1"/>
          </p:cNvSpPr>
          <p:nvPr>
            <p:ph type="body" sz="quarter" idx="17"/>
          </p:nvPr>
        </p:nvSpPr>
        <p:spPr>
          <a:xfrm>
            <a:off x="364048" y="1265887"/>
            <a:ext cx="11466002" cy="423224"/>
          </a:xfrm>
        </p:spPr>
        <p:txBody>
          <a:bodyPr/>
          <a:lstStyle/>
          <a:p>
            <a:r>
              <a:rPr lang="da-DK" sz="2000" spc="-40" dirty="0">
                <a:latin typeface="FK Roman Standard Light" pitchFamily="50" charset="0"/>
              </a:rPr>
              <a:t>Beskriv jeres erfaringer med og ambitioner for det tværfaglige samarbejde mellem jer på børne- og ungehjem og i kommunerne</a:t>
            </a:r>
          </a:p>
        </p:txBody>
      </p:sp>
      <p:sp>
        <p:nvSpPr>
          <p:cNvPr id="9" name="Title 8">
            <a:extLst>
              <a:ext uri="{FF2B5EF4-FFF2-40B4-BE49-F238E27FC236}">
                <a16:creationId xmlns:a16="http://schemas.microsoft.com/office/drawing/2014/main" id="{707CAE5E-4D31-1682-39F8-BDD817B95F31}"/>
              </a:ext>
            </a:extLst>
          </p:cNvPr>
          <p:cNvSpPr>
            <a:spLocks noGrp="1"/>
          </p:cNvSpPr>
          <p:nvPr>
            <p:ph type="title"/>
          </p:nvPr>
        </p:nvSpPr>
        <p:spPr>
          <a:xfrm>
            <a:off x="360363" y="358775"/>
            <a:ext cx="9336400" cy="1170000"/>
          </a:xfrm>
        </p:spPr>
        <p:txBody>
          <a:bodyPr/>
          <a:lstStyle/>
          <a:p>
            <a:r>
              <a:rPr lang="da-DK" dirty="0"/>
              <a:t>Organisatorisk </a:t>
            </a:r>
            <a:r>
              <a:rPr lang="da-DK" dirty="0" err="1"/>
              <a:t>commitment</a:t>
            </a:r>
            <a:r>
              <a:rPr lang="da-DK" dirty="0"/>
              <a:t> (2) </a:t>
            </a:r>
          </a:p>
        </p:txBody>
      </p:sp>
      <p:sp>
        <p:nvSpPr>
          <p:cNvPr id="3" name="Rektangel 2">
            <a:extLst>
              <a:ext uri="{FF2B5EF4-FFF2-40B4-BE49-F238E27FC236}">
                <a16:creationId xmlns:a16="http://schemas.microsoft.com/office/drawing/2014/main" id="{265BD484-1BB7-E606-E4B2-26C47F4EF48A}"/>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200" b="0" i="0" u="none" strike="noStrike" kern="1200" cap="all" spc="0" normalizeH="0" baseline="0" noProof="0" err="1">
              <a:ln>
                <a:noFill/>
              </a:ln>
              <a:solidFill>
                <a:srgbClr val="303300"/>
              </a:solidFill>
              <a:effectLst/>
              <a:uLnTx/>
              <a:uFillTx/>
              <a:latin typeface="FK Grotesk" pitchFamily="50" charset="0"/>
              <a:ea typeface="+mn-ea"/>
              <a:cs typeface="+mn-cs"/>
            </a:endParaRPr>
          </a:p>
        </p:txBody>
      </p:sp>
      <p:sp>
        <p:nvSpPr>
          <p:cNvPr id="5" name="Content Placeholder 4">
            <a:extLst>
              <a:ext uri="{FF2B5EF4-FFF2-40B4-BE49-F238E27FC236}">
                <a16:creationId xmlns:a16="http://schemas.microsoft.com/office/drawing/2014/main" id="{AF3D046D-8117-8796-E6EB-30BA81CD45E4}"/>
              </a:ext>
            </a:extLst>
          </p:cNvPr>
          <p:cNvSpPr>
            <a:spLocks noGrp="1"/>
          </p:cNvSpPr>
          <p:nvPr>
            <p:ph sz="quarter" idx="14"/>
          </p:nvPr>
        </p:nvSpPr>
        <p:spPr>
          <a:xfrm>
            <a:off x="479376" y="2135419"/>
            <a:ext cx="11202607" cy="3815952"/>
          </a:xfrm>
        </p:spPr>
        <p:txBody>
          <a:bodyPr>
            <a:noAutofit/>
          </a:bodyPr>
          <a:lstStyle/>
          <a:p>
            <a:pPr marL="0" indent="0">
              <a:buNone/>
            </a:pPr>
            <a:endParaRPr lang="da-DK" noProof="0"/>
          </a:p>
        </p:txBody>
      </p:sp>
      <p:sp>
        <p:nvSpPr>
          <p:cNvPr id="6" name="Tekstfelt 5">
            <a:extLst>
              <a:ext uri="{FF2B5EF4-FFF2-40B4-BE49-F238E27FC236}">
                <a16:creationId xmlns:a16="http://schemas.microsoft.com/office/drawing/2014/main" id="{2A8A1FD6-32FB-9898-ACFF-4CBA84053233}"/>
              </a:ext>
            </a:extLst>
          </p:cNvPr>
          <p:cNvSpPr txBox="1"/>
          <p:nvPr/>
        </p:nvSpPr>
        <p:spPr>
          <a:xfrm>
            <a:off x="407368" y="6466056"/>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1" u="none" strike="noStrike" kern="1200" cap="none" spc="0" normalizeH="0" baseline="0" noProof="0">
                <a:ln>
                  <a:noFill/>
                </a:ln>
                <a:solidFill>
                  <a:prstClr val="black"/>
                </a:solidFill>
                <a:effectLst/>
                <a:uLnTx/>
                <a:uFillTx/>
                <a:latin typeface="FK Roman Standard Light"/>
                <a:ea typeface="+mn-ea"/>
                <a:cs typeface="+mn-cs"/>
              </a:rPr>
              <a:t>Dupliker gerne dette slide, hvis der ønskes mere plads til tekst</a:t>
            </a:r>
            <a:endParaRPr kumimoji="0" lang="da-DK" sz="1050" b="0" i="1" u="none" strike="noStrike" kern="1200" cap="all" spc="0" normalizeH="0" baseline="0" noProof="0">
              <a:ln>
                <a:noFill/>
              </a:ln>
              <a:solidFill>
                <a:prstClr val="black"/>
              </a:solidFill>
              <a:effectLst/>
              <a:uLnTx/>
              <a:uFillTx/>
              <a:latin typeface="FK Grotesk" pitchFamily="50" charset="0"/>
              <a:ea typeface="+mn-ea"/>
              <a:cs typeface="+mn-cs"/>
            </a:endParaRPr>
          </a:p>
        </p:txBody>
      </p:sp>
    </p:spTree>
    <p:custDataLst>
      <p:tags r:id="rId1"/>
    </p:custDataLst>
    <p:extLst>
      <p:ext uri="{BB962C8B-B14F-4D97-AF65-F5344CB8AC3E}">
        <p14:creationId xmlns:p14="http://schemas.microsoft.com/office/powerpoint/2010/main" val="77347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D5E70-F5FD-C5A8-ED78-D1902DC444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96AA76-3753-5F77-11F9-5BE99476699D}"/>
              </a:ext>
            </a:extLst>
          </p:cNvPr>
          <p:cNvSpPr>
            <a:spLocks noGrp="1"/>
          </p:cNvSpPr>
          <p:nvPr>
            <p:ph type="title"/>
          </p:nvPr>
        </p:nvSpPr>
        <p:spPr>
          <a:xfrm>
            <a:off x="359999" y="360000"/>
            <a:ext cx="12216721" cy="4401148"/>
          </a:xfrm>
        </p:spPr>
        <p:txBody>
          <a:bodyPr/>
          <a:lstStyle/>
          <a:p>
            <a:r>
              <a:rPr lang="da-DK" sz="8000"/>
              <a:t>Del 4: Yderligere</a:t>
            </a:r>
            <a:br>
              <a:rPr lang="da-DK" sz="8000"/>
            </a:br>
            <a:r>
              <a:rPr lang="da-DK" sz="8000"/>
              <a:t>refleksioner</a:t>
            </a:r>
          </a:p>
        </p:txBody>
      </p:sp>
      <p:sp>
        <p:nvSpPr>
          <p:cNvPr id="6" name="Slide Number Placeholder 5">
            <a:extLst>
              <a:ext uri="{FF2B5EF4-FFF2-40B4-BE49-F238E27FC236}">
                <a16:creationId xmlns:a16="http://schemas.microsoft.com/office/drawing/2014/main" id="{9FCD80D8-8EB2-4C34-0621-34BD461A3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800" b="0" i="0" u="none" strike="noStrike" kern="1200" cap="none" spc="0" normalizeH="0" baseline="0" noProof="0">
              <a:ln>
                <a:noFill/>
              </a:ln>
              <a:solidFill>
                <a:srgbClr val="303300"/>
              </a:solidFill>
              <a:effectLst/>
              <a:uLnTx/>
              <a:uFillTx/>
              <a:latin typeface="FK Roman Standard Light"/>
              <a:ea typeface="+mn-ea"/>
              <a:cs typeface="+mn-cs"/>
            </a:endParaRPr>
          </a:p>
        </p:txBody>
      </p:sp>
      <p:sp>
        <p:nvSpPr>
          <p:cNvPr id="2" name="Content Placeholder 2">
            <a:extLst>
              <a:ext uri="{FF2B5EF4-FFF2-40B4-BE49-F238E27FC236}">
                <a16:creationId xmlns:a16="http://schemas.microsoft.com/office/drawing/2014/main" id="{36CE30FB-9A80-6FFC-52CB-CFBEAFF8C438}"/>
              </a:ext>
            </a:extLst>
          </p:cNvPr>
          <p:cNvSpPr txBox="1">
            <a:spLocks/>
          </p:cNvSpPr>
          <p:nvPr/>
        </p:nvSpPr>
        <p:spPr>
          <a:xfrm>
            <a:off x="209553" y="3933057"/>
            <a:ext cx="6328158" cy="2671499"/>
          </a:xfrm>
          <a:prstGeom prst="rect">
            <a:avLst/>
          </a:prstGeom>
        </p:spPr>
        <p:txBody>
          <a:bodyPr/>
          <a:lstStyle>
            <a:lvl1pPr marL="2268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accent1"/>
                </a:solidFill>
                <a:latin typeface="FK Roman Standard Light" pitchFamily="50" charset="0"/>
                <a:ea typeface="+mn-ea"/>
                <a:cs typeface="+mn-cs"/>
              </a:defRPr>
            </a:lvl1pPr>
            <a:lvl2pPr marL="4536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2pPr>
            <a:lvl3pPr marL="6804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3pPr>
            <a:lvl4pPr marL="9072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4pPr>
            <a:lvl5pPr marL="11340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badiMT-Light" panose="020B0304020104020204" pitchFamily="34" charset="0"/>
              <a:buNone/>
              <a:tabLst/>
              <a:defRPr/>
            </a:pPr>
            <a:endParaRPr kumimoji="0" lang="da-DK" sz="2000" b="0" i="0" u="none" strike="noStrike" kern="1200" cap="none" spc="-40" normalizeH="0" baseline="0" noProof="0">
              <a:ln>
                <a:noFill/>
              </a:ln>
              <a:solidFill>
                <a:srgbClr val="303300"/>
              </a:solidFill>
              <a:effectLst/>
              <a:uLnTx/>
              <a:uFillTx/>
              <a:latin typeface="FK Roman Standard Light" pitchFamily="50" charset="0"/>
              <a:ea typeface="+mn-ea"/>
              <a:cs typeface="+mn-cs"/>
            </a:endParaRPr>
          </a:p>
        </p:txBody>
      </p:sp>
      <p:pic>
        <p:nvPicPr>
          <p:cNvPr id="7" name="Pladsholder til billede 6">
            <a:extLst>
              <a:ext uri="{FF2B5EF4-FFF2-40B4-BE49-F238E27FC236}">
                <a16:creationId xmlns:a16="http://schemas.microsoft.com/office/drawing/2014/main" id="{61FBA474-B2D6-5A08-0A23-68DE9A8508F4}"/>
              </a:ext>
            </a:extLst>
          </p:cNvPr>
          <p:cNvPicPr>
            <a:picLocks noGrp="1" noChangeAspect="1"/>
          </p:cNvPicPr>
          <p:nvPr>
            <p:ph type="pic" sz="quarter" idx="13"/>
          </p:nvPr>
        </p:nvPicPr>
        <p:blipFill>
          <a:blip r:embed="rId3"/>
          <a:srcRect l="72" r="72"/>
          <a:stretch>
            <a:fillRect/>
          </a:stretch>
        </p:blipFill>
        <p:spPr>
          <a:prstGeom prst="rect">
            <a:avLst/>
          </a:prstGeom>
        </p:spPr>
      </p:pic>
    </p:spTree>
    <p:custDataLst>
      <p:tags r:id="rId1"/>
    </p:custDataLst>
    <p:extLst>
      <p:ext uri="{BB962C8B-B14F-4D97-AF65-F5344CB8AC3E}">
        <p14:creationId xmlns:p14="http://schemas.microsoft.com/office/powerpoint/2010/main" val="144650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4E536-0F74-3D0B-050F-16C5D31FEB8D}"/>
              </a:ext>
            </a:extLst>
          </p:cNvPr>
          <p:cNvSpPr>
            <a:spLocks noGrp="1"/>
          </p:cNvSpPr>
          <p:nvPr>
            <p:ph type="title"/>
          </p:nvPr>
        </p:nvSpPr>
        <p:spPr>
          <a:xfrm>
            <a:off x="379088" y="530530"/>
            <a:ext cx="11466001" cy="908760"/>
          </a:xfrm>
        </p:spPr>
        <p:txBody>
          <a:bodyPr/>
          <a:lstStyle/>
          <a:p>
            <a:r>
              <a:rPr lang="da-DK" noProof="0" dirty="0">
                <a:latin typeface="FK Grotesk" pitchFamily="2" charset="0"/>
              </a:rPr>
              <a:t>Format for ansøgningen</a:t>
            </a:r>
          </a:p>
        </p:txBody>
      </p:sp>
      <p:sp>
        <p:nvSpPr>
          <p:cNvPr id="11" name="Pladsholder til slidenummer 10">
            <a:extLst>
              <a:ext uri="{FF2B5EF4-FFF2-40B4-BE49-F238E27FC236}">
                <a16:creationId xmlns:a16="http://schemas.microsoft.com/office/drawing/2014/main" id="{C296B3EA-2444-ABA7-C71C-79D4A0ADBA25}"/>
              </a:ext>
            </a:extLst>
          </p:cNvPr>
          <p:cNvSpPr>
            <a:spLocks noGrp="1"/>
          </p:cNvSpPr>
          <p:nvPr>
            <p:ph type="sldNum" sz="quarter" idx="12"/>
          </p:nvPr>
        </p:nvSpPr>
        <p:spPr>
          <a:xfrm>
            <a:off x="10720800" y="6481445"/>
            <a:ext cx="1105200" cy="123111"/>
          </a:xfrm>
        </p:spPr>
        <p:txBody>
          <a:bodyPr/>
          <a:lstStyle/>
          <a:p>
            <a:fld id="{BF74E3FE-3BF2-42F7-B581-809F2FA8EECA}" type="slidenum">
              <a:rPr lang="da-DK" noProof="0"/>
              <a:pPr/>
              <a:t>2</a:t>
            </a:fld>
            <a:endParaRPr lang="da-DK" noProof="0"/>
          </a:p>
        </p:txBody>
      </p:sp>
      <p:sp>
        <p:nvSpPr>
          <p:cNvPr id="5" name="Content Placeholder 4">
            <a:extLst>
              <a:ext uri="{FF2B5EF4-FFF2-40B4-BE49-F238E27FC236}">
                <a16:creationId xmlns:a16="http://schemas.microsoft.com/office/drawing/2014/main" id="{7635053E-4917-BF55-6873-BE9020159C74}"/>
              </a:ext>
            </a:extLst>
          </p:cNvPr>
          <p:cNvSpPr>
            <a:spLocks noGrp="1"/>
          </p:cNvSpPr>
          <p:nvPr>
            <p:ph sz="quarter" idx="14"/>
          </p:nvPr>
        </p:nvSpPr>
        <p:spPr>
          <a:xfrm>
            <a:off x="364049" y="1249805"/>
            <a:ext cx="11466001" cy="378970"/>
          </a:xfrm>
        </p:spPr>
        <p:txBody>
          <a:bodyPr>
            <a:noAutofit/>
          </a:bodyPr>
          <a:lstStyle/>
          <a:p>
            <a:pPr marL="0" indent="0">
              <a:buNone/>
            </a:pPr>
            <a:r>
              <a:rPr lang="da-DK" dirty="0">
                <a:latin typeface="FK Grotesk" pitchFamily="2" charset="0"/>
              </a:rPr>
              <a:t>Ansøgningen er delt op i 4 dele. Vi beder om, at I udfylder alle felter samt tekstbokse.</a:t>
            </a:r>
            <a:br>
              <a:rPr lang="da-DK" dirty="0">
                <a:latin typeface="FK Grotesk" pitchFamily="2" charset="0"/>
              </a:rPr>
            </a:br>
            <a:r>
              <a:rPr lang="da-DK" dirty="0">
                <a:latin typeface="FK Grotesk" pitchFamily="2" charset="0"/>
              </a:rPr>
              <a:t>Mangler I plads til tekst, må I gerne duplikere slides.</a:t>
            </a:r>
          </a:p>
        </p:txBody>
      </p:sp>
      <p:sp>
        <p:nvSpPr>
          <p:cNvPr id="2" name="Content Placeholder 4">
            <a:extLst>
              <a:ext uri="{FF2B5EF4-FFF2-40B4-BE49-F238E27FC236}">
                <a16:creationId xmlns:a16="http://schemas.microsoft.com/office/drawing/2014/main" id="{B8374B65-BE08-3A9D-9B29-EAA1DB7092C8}"/>
              </a:ext>
            </a:extLst>
          </p:cNvPr>
          <p:cNvSpPr txBox="1">
            <a:spLocks/>
          </p:cNvSpPr>
          <p:nvPr/>
        </p:nvSpPr>
        <p:spPr>
          <a:xfrm>
            <a:off x="5375920" y="2269798"/>
            <a:ext cx="3112190" cy="2395194"/>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accent1"/>
                </a:solidFill>
                <a:latin typeface="FK Roman Standard Light"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badiMT-Light" panose="020B0304020104020204" pitchFamily="34" charset="0"/>
              <a:buNone/>
            </a:pPr>
            <a:r>
              <a:rPr lang="da-DK">
                <a:latin typeface="FK Grotesk" pitchFamily="2" charset="0"/>
              </a:rPr>
              <a:t>Del 2: Motivation</a:t>
            </a:r>
          </a:p>
        </p:txBody>
      </p:sp>
      <p:sp>
        <p:nvSpPr>
          <p:cNvPr id="6" name="Content Placeholder 4">
            <a:extLst>
              <a:ext uri="{FF2B5EF4-FFF2-40B4-BE49-F238E27FC236}">
                <a16:creationId xmlns:a16="http://schemas.microsoft.com/office/drawing/2014/main" id="{4126A062-AA6D-8ADC-63FE-E29F1757D4FB}"/>
              </a:ext>
            </a:extLst>
          </p:cNvPr>
          <p:cNvSpPr txBox="1">
            <a:spLocks/>
          </p:cNvSpPr>
          <p:nvPr/>
        </p:nvSpPr>
        <p:spPr>
          <a:xfrm>
            <a:off x="5375920" y="3698102"/>
            <a:ext cx="3719777" cy="2395194"/>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accent1"/>
                </a:solidFill>
                <a:latin typeface="FK Roman Standard Light"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badiMT-Light" panose="020B0304020104020204" pitchFamily="34" charset="0"/>
              <a:buNone/>
            </a:pPr>
            <a:r>
              <a:rPr lang="da-DK">
                <a:latin typeface="FK Grotesk" pitchFamily="2" charset="0"/>
              </a:rPr>
              <a:t>Del 4: Yderligere refleksioner</a:t>
            </a:r>
          </a:p>
        </p:txBody>
      </p:sp>
      <p:sp>
        <p:nvSpPr>
          <p:cNvPr id="7" name="Content Placeholder 4">
            <a:extLst>
              <a:ext uri="{FF2B5EF4-FFF2-40B4-BE49-F238E27FC236}">
                <a16:creationId xmlns:a16="http://schemas.microsoft.com/office/drawing/2014/main" id="{C8BD4833-8096-61BA-B635-060A58BBA474}"/>
              </a:ext>
            </a:extLst>
          </p:cNvPr>
          <p:cNvSpPr txBox="1">
            <a:spLocks/>
          </p:cNvSpPr>
          <p:nvPr/>
        </p:nvSpPr>
        <p:spPr>
          <a:xfrm>
            <a:off x="389891" y="3698102"/>
            <a:ext cx="3719777" cy="2395194"/>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accent1"/>
                </a:solidFill>
                <a:latin typeface="FK Roman Standard Light"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badiMT-Light" panose="020B0304020104020204" pitchFamily="34" charset="0"/>
              <a:buNone/>
            </a:pPr>
            <a:r>
              <a:rPr lang="da-DK" dirty="0">
                <a:latin typeface="FK Grotesk" pitchFamily="2" charset="0"/>
              </a:rPr>
              <a:t>Del 3: Organisatorisk </a:t>
            </a:r>
            <a:r>
              <a:rPr lang="da-DK" dirty="0" err="1">
                <a:latin typeface="FK Grotesk" pitchFamily="2" charset="0"/>
              </a:rPr>
              <a:t>commitment</a:t>
            </a:r>
            <a:endParaRPr lang="da-DK" dirty="0">
              <a:latin typeface="FK Grotesk" pitchFamily="2" charset="0"/>
            </a:endParaRPr>
          </a:p>
          <a:p>
            <a:pPr marL="0" indent="0">
              <a:buFont typeface="AbadiMT-Light" panose="020B0304020104020204" pitchFamily="34" charset="0"/>
              <a:buNone/>
            </a:pPr>
            <a:endParaRPr lang="da-DK" dirty="0">
              <a:latin typeface="FK Grotesk" pitchFamily="2" charset="0"/>
            </a:endParaRPr>
          </a:p>
        </p:txBody>
      </p:sp>
      <p:sp>
        <p:nvSpPr>
          <p:cNvPr id="3" name="Content Placeholder 4">
            <a:extLst>
              <a:ext uri="{FF2B5EF4-FFF2-40B4-BE49-F238E27FC236}">
                <a16:creationId xmlns:a16="http://schemas.microsoft.com/office/drawing/2014/main" id="{9EDCE233-D167-60A8-DE73-E388947425AB}"/>
              </a:ext>
            </a:extLst>
          </p:cNvPr>
          <p:cNvSpPr txBox="1">
            <a:spLocks/>
          </p:cNvSpPr>
          <p:nvPr/>
        </p:nvSpPr>
        <p:spPr>
          <a:xfrm>
            <a:off x="359999" y="5418710"/>
            <a:ext cx="3719777" cy="908760"/>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accent1"/>
                </a:solidFill>
                <a:latin typeface="FK Roman Standard Light"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err="1">
                <a:latin typeface="FK Grotesk" pitchFamily="2" charset="0"/>
              </a:rPr>
              <a:t>Appendix</a:t>
            </a:r>
            <a:endParaRPr lang="da-DK" dirty="0">
              <a:latin typeface="FK Grotesk" pitchFamily="2" charset="0"/>
            </a:endParaRPr>
          </a:p>
        </p:txBody>
      </p:sp>
      <p:sp>
        <p:nvSpPr>
          <p:cNvPr id="9" name="Content Placeholder 4">
            <a:extLst>
              <a:ext uri="{FF2B5EF4-FFF2-40B4-BE49-F238E27FC236}">
                <a16:creationId xmlns:a16="http://schemas.microsoft.com/office/drawing/2014/main" id="{BE549E10-DA99-5DA2-3268-D2D3D645E8D1}"/>
              </a:ext>
            </a:extLst>
          </p:cNvPr>
          <p:cNvSpPr txBox="1">
            <a:spLocks/>
          </p:cNvSpPr>
          <p:nvPr/>
        </p:nvSpPr>
        <p:spPr>
          <a:xfrm>
            <a:off x="359999" y="2266522"/>
            <a:ext cx="4986029" cy="1359463"/>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accent1"/>
                </a:solidFill>
                <a:latin typeface="FK Roman Standard Light"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badiMT-Light" panose="020B0304020104020204" pitchFamily="34" charset="0"/>
              <a:buNone/>
            </a:pPr>
            <a:r>
              <a:rPr lang="da-DK" dirty="0">
                <a:latin typeface="FK Grotesk" pitchFamily="2" charset="0"/>
              </a:rPr>
              <a:t>Del 1: Indledning</a:t>
            </a:r>
          </a:p>
          <a:p>
            <a:pPr marL="0" indent="0">
              <a:buFont typeface="AbadiMT-Light" panose="020B0304020104020204" pitchFamily="34" charset="0"/>
              <a:buNone/>
            </a:pPr>
            <a:endParaRPr lang="da-DK" dirty="0">
              <a:latin typeface="FK Grotesk" pitchFamily="2" charset="0"/>
            </a:endParaRPr>
          </a:p>
        </p:txBody>
      </p:sp>
      <p:pic>
        <p:nvPicPr>
          <p:cNvPr id="8" name="Billede 7">
            <a:extLst>
              <a:ext uri="{FF2B5EF4-FFF2-40B4-BE49-F238E27FC236}">
                <a16:creationId xmlns:a16="http://schemas.microsoft.com/office/drawing/2014/main" id="{34638F5C-2A01-3B67-D147-193895B4FBB0}"/>
              </a:ext>
            </a:extLst>
          </p:cNvPr>
          <p:cNvPicPr>
            <a:picLocks noChangeAspect="1"/>
          </p:cNvPicPr>
          <p:nvPr/>
        </p:nvPicPr>
        <p:blipFill>
          <a:blip r:embed="rId4"/>
          <a:stretch>
            <a:fillRect/>
          </a:stretch>
        </p:blipFill>
        <p:spPr>
          <a:xfrm rot="21239915">
            <a:off x="7944076" y="1522680"/>
            <a:ext cx="4025297" cy="4668456"/>
          </a:xfrm>
          <a:prstGeom prst="rect">
            <a:avLst/>
          </a:prstGeom>
        </p:spPr>
      </p:pic>
    </p:spTree>
    <p:custDataLst>
      <p:tags r:id="rId1"/>
    </p:custDataLst>
    <p:extLst>
      <p:ext uri="{BB962C8B-B14F-4D97-AF65-F5344CB8AC3E}">
        <p14:creationId xmlns:p14="http://schemas.microsoft.com/office/powerpoint/2010/main" val="961211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2EE0D-8322-C07A-EF24-456C95E9D9B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3F345D-F137-EEF1-7C2A-B91D745CF813}"/>
              </a:ext>
            </a:extLst>
          </p:cNvPr>
          <p:cNvSpPr>
            <a:spLocks noGrp="1"/>
          </p:cNvSpPr>
          <p:nvPr>
            <p:ph type="sldNum" sz="quarter" idx="12"/>
          </p:nvPr>
        </p:nvSpPr>
        <p:spPr>
          <a:xfrm>
            <a:off x="10720800" y="6481445"/>
            <a:ext cx="11052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smtClean="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800" b="0" i="0" u="none" strike="noStrike" kern="1200" cap="none" spc="0" normalizeH="0" baseline="0" noProof="0">
              <a:ln>
                <a:noFill/>
              </a:ln>
              <a:solidFill>
                <a:srgbClr val="303300"/>
              </a:solidFill>
              <a:effectLst/>
              <a:uLnTx/>
              <a:uFillTx/>
              <a:latin typeface="FK Roman Standard Light"/>
              <a:ea typeface="+mn-ea"/>
              <a:cs typeface="+mn-cs"/>
            </a:endParaRPr>
          </a:p>
        </p:txBody>
      </p:sp>
      <p:sp>
        <p:nvSpPr>
          <p:cNvPr id="2" name="Text Placeholder 1">
            <a:extLst>
              <a:ext uri="{FF2B5EF4-FFF2-40B4-BE49-F238E27FC236}">
                <a16:creationId xmlns:a16="http://schemas.microsoft.com/office/drawing/2014/main" id="{0E3D2FBE-B4DA-6522-B654-B391CE71F201}"/>
              </a:ext>
            </a:extLst>
          </p:cNvPr>
          <p:cNvSpPr>
            <a:spLocks noGrp="1"/>
          </p:cNvSpPr>
          <p:nvPr>
            <p:ph type="body" sz="quarter" idx="17"/>
          </p:nvPr>
        </p:nvSpPr>
        <p:spPr>
          <a:xfrm>
            <a:off x="359998" y="1156835"/>
            <a:ext cx="11466002" cy="423224"/>
          </a:xfrm>
        </p:spPr>
        <p:txBody>
          <a:bodyPr/>
          <a:lstStyle/>
          <a:p>
            <a:r>
              <a:rPr lang="da-DK" sz="2000" spc="-40" dirty="0">
                <a:latin typeface="FK Roman Standard Light" pitchFamily="50" charset="0"/>
              </a:rPr>
              <a:t>Fortæl os om jeres forståelse af det ovenfor beskrevne afsæt for ‘Teenager &amp; Anbragt’</a:t>
            </a:r>
          </a:p>
        </p:txBody>
      </p:sp>
      <p:sp>
        <p:nvSpPr>
          <p:cNvPr id="9" name="Title 8">
            <a:extLst>
              <a:ext uri="{FF2B5EF4-FFF2-40B4-BE49-F238E27FC236}">
                <a16:creationId xmlns:a16="http://schemas.microsoft.com/office/drawing/2014/main" id="{32509214-35A3-E24A-B8E0-1433106B1958}"/>
              </a:ext>
            </a:extLst>
          </p:cNvPr>
          <p:cNvSpPr>
            <a:spLocks noGrp="1"/>
          </p:cNvSpPr>
          <p:nvPr>
            <p:ph type="title"/>
          </p:nvPr>
        </p:nvSpPr>
        <p:spPr>
          <a:xfrm>
            <a:off x="350680" y="377822"/>
            <a:ext cx="10848568" cy="1170000"/>
          </a:xfrm>
        </p:spPr>
        <p:txBody>
          <a:bodyPr/>
          <a:lstStyle/>
          <a:p>
            <a:r>
              <a:rPr lang="da-DK" dirty="0"/>
              <a:t>Jeres forståelse af pejlemærket for initiativet</a:t>
            </a:r>
          </a:p>
        </p:txBody>
      </p:sp>
      <p:sp>
        <p:nvSpPr>
          <p:cNvPr id="3" name="Rektangel 2">
            <a:extLst>
              <a:ext uri="{FF2B5EF4-FFF2-40B4-BE49-F238E27FC236}">
                <a16:creationId xmlns:a16="http://schemas.microsoft.com/office/drawing/2014/main" id="{05760C86-4CDF-EB00-608B-E6FCB8F05D3A}"/>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200" b="0" i="0" u="none" strike="noStrike" kern="1200" cap="all" spc="0" normalizeH="0" baseline="0" noProof="0" err="1">
              <a:ln>
                <a:noFill/>
              </a:ln>
              <a:solidFill>
                <a:srgbClr val="303300"/>
              </a:solidFill>
              <a:effectLst/>
              <a:uLnTx/>
              <a:uFillTx/>
              <a:latin typeface="FK Grotesk" pitchFamily="50" charset="0"/>
              <a:ea typeface="+mn-ea"/>
              <a:cs typeface="+mn-cs"/>
            </a:endParaRPr>
          </a:p>
        </p:txBody>
      </p:sp>
      <p:sp>
        <p:nvSpPr>
          <p:cNvPr id="5" name="Content Placeholder 4">
            <a:extLst>
              <a:ext uri="{FF2B5EF4-FFF2-40B4-BE49-F238E27FC236}">
                <a16:creationId xmlns:a16="http://schemas.microsoft.com/office/drawing/2014/main" id="{AA99ED80-1480-FDBC-0FD6-055A45CE6DED}"/>
              </a:ext>
            </a:extLst>
          </p:cNvPr>
          <p:cNvSpPr>
            <a:spLocks noGrp="1"/>
          </p:cNvSpPr>
          <p:nvPr>
            <p:ph sz="quarter" idx="14"/>
          </p:nvPr>
        </p:nvSpPr>
        <p:spPr>
          <a:xfrm>
            <a:off x="479376" y="2135419"/>
            <a:ext cx="11202607" cy="3815952"/>
          </a:xfrm>
        </p:spPr>
        <p:txBody>
          <a:bodyPr>
            <a:noAutofit/>
          </a:bodyPr>
          <a:lstStyle/>
          <a:p>
            <a:pPr marL="0" indent="0">
              <a:buNone/>
            </a:pPr>
            <a:endParaRPr lang="da-DK" noProof="0"/>
          </a:p>
        </p:txBody>
      </p:sp>
      <p:sp>
        <p:nvSpPr>
          <p:cNvPr id="6" name="Tekstfelt 5">
            <a:extLst>
              <a:ext uri="{FF2B5EF4-FFF2-40B4-BE49-F238E27FC236}">
                <a16:creationId xmlns:a16="http://schemas.microsoft.com/office/drawing/2014/main" id="{058567F5-7F08-1992-C175-AE569C440CCE}"/>
              </a:ext>
            </a:extLst>
          </p:cNvPr>
          <p:cNvSpPr txBox="1"/>
          <p:nvPr/>
        </p:nvSpPr>
        <p:spPr>
          <a:xfrm>
            <a:off x="407368" y="6466056"/>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1" u="none" strike="noStrike" kern="1200" cap="none" spc="0" normalizeH="0" baseline="0" noProof="0">
                <a:ln>
                  <a:noFill/>
                </a:ln>
                <a:solidFill>
                  <a:prstClr val="black"/>
                </a:solidFill>
                <a:effectLst/>
                <a:uLnTx/>
                <a:uFillTx/>
                <a:latin typeface="FK Roman Standard Light"/>
                <a:ea typeface="+mn-ea"/>
                <a:cs typeface="+mn-cs"/>
              </a:rPr>
              <a:t>Dupliker gerne dette slide, hvis der ønskes mere plads til tekst</a:t>
            </a:r>
            <a:endParaRPr kumimoji="0" lang="da-DK" sz="1050" b="0" i="1" u="none" strike="noStrike" kern="1200" cap="all" spc="0" normalizeH="0" baseline="0" noProof="0">
              <a:ln>
                <a:noFill/>
              </a:ln>
              <a:solidFill>
                <a:prstClr val="black"/>
              </a:solidFill>
              <a:effectLst/>
              <a:uLnTx/>
              <a:uFillTx/>
              <a:latin typeface="FK Grotesk" pitchFamily="50" charset="0"/>
              <a:ea typeface="+mn-ea"/>
              <a:cs typeface="+mn-cs"/>
            </a:endParaRPr>
          </a:p>
        </p:txBody>
      </p:sp>
    </p:spTree>
    <p:custDataLst>
      <p:tags r:id="rId1"/>
    </p:custDataLst>
    <p:extLst>
      <p:ext uri="{BB962C8B-B14F-4D97-AF65-F5344CB8AC3E}">
        <p14:creationId xmlns:p14="http://schemas.microsoft.com/office/powerpoint/2010/main" val="9006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526A4-330C-3DEF-9FF3-A26FDA8DFBA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FABA27-13D3-D2D3-0C93-6A7C364AA070}"/>
              </a:ext>
            </a:extLst>
          </p:cNvPr>
          <p:cNvSpPr>
            <a:spLocks noGrp="1"/>
          </p:cNvSpPr>
          <p:nvPr>
            <p:ph type="sldNum" sz="quarter" idx="12"/>
          </p:nvPr>
        </p:nvSpPr>
        <p:spPr>
          <a:xfrm>
            <a:off x="10720800" y="6481445"/>
            <a:ext cx="1105200" cy="1231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smtClean="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800" b="0" i="0" u="none" strike="noStrike" kern="1200" cap="none" spc="0" normalizeH="0" baseline="0" noProof="0">
              <a:ln>
                <a:noFill/>
              </a:ln>
              <a:solidFill>
                <a:srgbClr val="303300"/>
              </a:solidFill>
              <a:effectLst/>
              <a:uLnTx/>
              <a:uFillTx/>
              <a:latin typeface="FK Roman Standard Light"/>
              <a:ea typeface="+mn-ea"/>
              <a:cs typeface="+mn-cs"/>
            </a:endParaRPr>
          </a:p>
        </p:txBody>
      </p:sp>
      <p:sp>
        <p:nvSpPr>
          <p:cNvPr id="2" name="Text Placeholder 1">
            <a:extLst>
              <a:ext uri="{FF2B5EF4-FFF2-40B4-BE49-F238E27FC236}">
                <a16:creationId xmlns:a16="http://schemas.microsoft.com/office/drawing/2014/main" id="{A8777180-9651-513A-770F-AA7E84161D4C}"/>
              </a:ext>
            </a:extLst>
          </p:cNvPr>
          <p:cNvSpPr>
            <a:spLocks noGrp="1"/>
          </p:cNvSpPr>
          <p:nvPr>
            <p:ph type="body" sz="quarter" idx="17"/>
          </p:nvPr>
        </p:nvSpPr>
        <p:spPr>
          <a:xfrm>
            <a:off x="359998" y="1156835"/>
            <a:ext cx="11466002" cy="423224"/>
          </a:xfrm>
        </p:spPr>
        <p:txBody>
          <a:bodyPr/>
          <a:lstStyle/>
          <a:p>
            <a:r>
              <a:rPr lang="da-DK" sz="2000" spc="-40" dirty="0">
                <a:latin typeface="FK Roman Standard Light" pitchFamily="50" charset="0"/>
              </a:rPr>
              <a:t>Fortæl os hvad I ellers har af refleksioner, opmærksomhedspunkter eller forhåbninger til initiativet</a:t>
            </a:r>
          </a:p>
        </p:txBody>
      </p:sp>
      <p:sp>
        <p:nvSpPr>
          <p:cNvPr id="9" name="Title 8">
            <a:extLst>
              <a:ext uri="{FF2B5EF4-FFF2-40B4-BE49-F238E27FC236}">
                <a16:creationId xmlns:a16="http://schemas.microsoft.com/office/drawing/2014/main" id="{686F3618-8DE8-9D88-D11F-A75FFA743499}"/>
              </a:ext>
            </a:extLst>
          </p:cNvPr>
          <p:cNvSpPr>
            <a:spLocks noGrp="1"/>
          </p:cNvSpPr>
          <p:nvPr>
            <p:ph type="title"/>
          </p:nvPr>
        </p:nvSpPr>
        <p:spPr>
          <a:xfrm>
            <a:off x="360363" y="358775"/>
            <a:ext cx="10848568" cy="1170000"/>
          </a:xfrm>
        </p:spPr>
        <p:txBody>
          <a:bodyPr/>
          <a:lstStyle/>
          <a:p>
            <a:r>
              <a:rPr lang="da-DK" dirty="0"/>
              <a:t>Yderligere refleksioner fra jeres partnerskab</a:t>
            </a:r>
          </a:p>
        </p:txBody>
      </p:sp>
      <p:sp>
        <p:nvSpPr>
          <p:cNvPr id="3" name="Rektangel 2">
            <a:extLst>
              <a:ext uri="{FF2B5EF4-FFF2-40B4-BE49-F238E27FC236}">
                <a16:creationId xmlns:a16="http://schemas.microsoft.com/office/drawing/2014/main" id="{B57D2576-77CF-D586-1C19-9C8F6EB0F62E}"/>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200" b="0" i="0" u="none" strike="noStrike" kern="1200" cap="all" spc="0" normalizeH="0" baseline="0" noProof="0" err="1">
              <a:ln>
                <a:noFill/>
              </a:ln>
              <a:solidFill>
                <a:srgbClr val="303300"/>
              </a:solidFill>
              <a:effectLst/>
              <a:uLnTx/>
              <a:uFillTx/>
              <a:latin typeface="FK Grotesk" pitchFamily="50" charset="0"/>
              <a:ea typeface="+mn-ea"/>
              <a:cs typeface="+mn-cs"/>
            </a:endParaRPr>
          </a:p>
        </p:txBody>
      </p:sp>
      <p:sp>
        <p:nvSpPr>
          <p:cNvPr id="5" name="Content Placeholder 4">
            <a:extLst>
              <a:ext uri="{FF2B5EF4-FFF2-40B4-BE49-F238E27FC236}">
                <a16:creationId xmlns:a16="http://schemas.microsoft.com/office/drawing/2014/main" id="{7FDF9016-E49C-D457-7EC5-400EE01FAEEA}"/>
              </a:ext>
            </a:extLst>
          </p:cNvPr>
          <p:cNvSpPr>
            <a:spLocks noGrp="1"/>
          </p:cNvSpPr>
          <p:nvPr>
            <p:ph sz="quarter" idx="14"/>
          </p:nvPr>
        </p:nvSpPr>
        <p:spPr>
          <a:xfrm>
            <a:off x="479376" y="2135419"/>
            <a:ext cx="11202607" cy="3815952"/>
          </a:xfrm>
        </p:spPr>
        <p:txBody>
          <a:bodyPr>
            <a:noAutofit/>
          </a:bodyPr>
          <a:lstStyle/>
          <a:p>
            <a:pPr marL="0" indent="0">
              <a:buNone/>
            </a:pPr>
            <a:endParaRPr lang="da-DK" noProof="0"/>
          </a:p>
        </p:txBody>
      </p:sp>
      <p:sp>
        <p:nvSpPr>
          <p:cNvPr id="6" name="Tekstfelt 5">
            <a:extLst>
              <a:ext uri="{FF2B5EF4-FFF2-40B4-BE49-F238E27FC236}">
                <a16:creationId xmlns:a16="http://schemas.microsoft.com/office/drawing/2014/main" id="{1BDA1BBC-8623-78EE-4047-F87F35E2FA48}"/>
              </a:ext>
            </a:extLst>
          </p:cNvPr>
          <p:cNvSpPr txBox="1"/>
          <p:nvPr/>
        </p:nvSpPr>
        <p:spPr>
          <a:xfrm>
            <a:off x="407368" y="6466056"/>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1" u="none" strike="noStrike" kern="1200" cap="none" spc="0" normalizeH="0" baseline="0" noProof="0">
                <a:ln>
                  <a:noFill/>
                </a:ln>
                <a:solidFill>
                  <a:prstClr val="black"/>
                </a:solidFill>
                <a:effectLst/>
                <a:uLnTx/>
                <a:uFillTx/>
                <a:latin typeface="FK Roman Standard Light"/>
                <a:ea typeface="+mn-ea"/>
                <a:cs typeface="+mn-cs"/>
              </a:rPr>
              <a:t>Dupliker gerne dette slide, hvis der ønskes mere plads til tekst</a:t>
            </a:r>
            <a:endParaRPr kumimoji="0" lang="da-DK" sz="1050" b="0" i="1" u="none" strike="noStrike" kern="1200" cap="all" spc="0" normalizeH="0" baseline="0" noProof="0">
              <a:ln>
                <a:noFill/>
              </a:ln>
              <a:solidFill>
                <a:prstClr val="black"/>
              </a:solidFill>
              <a:effectLst/>
              <a:uLnTx/>
              <a:uFillTx/>
              <a:latin typeface="FK Grotesk" pitchFamily="50" charset="0"/>
              <a:ea typeface="+mn-ea"/>
              <a:cs typeface="+mn-cs"/>
            </a:endParaRPr>
          </a:p>
        </p:txBody>
      </p:sp>
    </p:spTree>
    <p:custDataLst>
      <p:tags r:id="rId1"/>
    </p:custDataLst>
    <p:extLst>
      <p:ext uri="{BB962C8B-B14F-4D97-AF65-F5344CB8AC3E}">
        <p14:creationId xmlns:p14="http://schemas.microsoft.com/office/powerpoint/2010/main" val="409820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53454-8375-82C4-4E97-FA150F856699}"/>
            </a:ext>
          </a:extLst>
        </p:cNvPr>
        <p:cNvGrpSpPr/>
        <p:nvPr/>
      </p:nvGrpSpPr>
      <p:grpSpPr>
        <a:xfrm>
          <a:off x="0" y="0"/>
          <a:ext cx="0" cy="0"/>
          <a:chOff x="0" y="0"/>
          <a:chExt cx="0" cy="0"/>
        </a:xfrm>
      </p:grpSpPr>
      <p:pic>
        <p:nvPicPr>
          <p:cNvPr id="27" name="Picture Placeholder 2">
            <a:extLst>
              <a:ext uri="{FF2B5EF4-FFF2-40B4-BE49-F238E27FC236}">
                <a16:creationId xmlns:a16="http://schemas.microsoft.com/office/drawing/2014/main" id="{5873CD57-958C-EB28-FEAE-CC157BF0D346}"/>
              </a:ext>
            </a:extLst>
          </p:cNvPr>
          <p:cNvPicPr>
            <a:picLocks noGrp="1" noChangeAspect="1"/>
          </p:cNvPicPr>
          <p:nvPr>
            <p:ph type="pic" sz="quarter" idx="13"/>
            <p:custDataLst>
              <p:tags r:id="rId2"/>
            </p:custDataLst>
          </p:nvPr>
        </p:nvPicPr>
        <p:blipFill rotWithShape="1">
          <a:blip r:embed="rId4"/>
          <a:srcRect l="252" r="255" b="3"/>
          <a:stretch>
            <a:fillRect/>
          </a:stretch>
        </p:blipFill>
        <p:spPr>
          <a:xfrm rot="1077657">
            <a:off x="5444203" y="1182142"/>
            <a:ext cx="5911437" cy="3965902"/>
          </a:xfrm>
          <a:noFill/>
        </p:spPr>
      </p:pic>
      <p:sp>
        <p:nvSpPr>
          <p:cNvPr id="6" name="Slide Number Placeholder 5">
            <a:extLst>
              <a:ext uri="{FF2B5EF4-FFF2-40B4-BE49-F238E27FC236}">
                <a16:creationId xmlns:a16="http://schemas.microsoft.com/office/drawing/2014/main" id="{160F6D5B-5662-65DB-233D-269CB0F322A0}"/>
              </a:ext>
            </a:extLst>
          </p:cNvPr>
          <p:cNvSpPr>
            <a:spLocks noGrp="1"/>
          </p:cNvSpPr>
          <p:nvPr>
            <p:ph type="sldNum" sz="quarter" idx="12"/>
          </p:nvPr>
        </p:nvSpPr>
        <p:spPr>
          <a:xfrm>
            <a:off x="10720800" y="6481445"/>
            <a:ext cx="1105200" cy="123111"/>
          </a:xfrm>
        </p:spPr>
        <p:txBody>
          <a:bodyPr anchor="ctr">
            <a:normAutofit/>
          </a:bodyPr>
          <a:lstStyle/>
          <a:p>
            <a:pPr>
              <a:spcAft>
                <a:spcPts val="600"/>
              </a:spcAft>
            </a:pPr>
            <a:fld id="{BF74E3FE-3BF2-42F7-B581-809F2FA8EECA}" type="slidenum">
              <a:rPr lang="da-DK"/>
              <a:pPr>
                <a:spcAft>
                  <a:spcPts val="600"/>
                </a:spcAft>
              </a:pPr>
              <a:t>22</a:t>
            </a:fld>
            <a:endParaRPr lang="da-DK"/>
          </a:p>
        </p:txBody>
      </p:sp>
      <p:sp>
        <p:nvSpPr>
          <p:cNvPr id="4" name="Title 3">
            <a:extLst>
              <a:ext uri="{FF2B5EF4-FFF2-40B4-BE49-F238E27FC236}">
                <a16:creationId xmlns:a16="http://schemas.microsoft.com/office/drawing/2014/main" id="{80D39D3C-E770-158C-3EBE-6E726F09BE33}"/>
              </a:ext>
            </a:extLst>
          </p:cNvPr>
          <p:cNvSpPr>
            <a:spLocks noGrp="1"/>
          </p:cNvSpPr>
          <p:nvPr>
            <p:ph type="title"/>
          </p:nvPr>
        </p:nvSpPr>
        <p:spPr>
          <a:xfrm>
            <a:off x="359999" y="359999"/>
            <a:ext cx="7356181" cy="5718197"/>
          </a:xfrm>
        </p:spPr>
        <p:txBody>
          <a:bodyPr anchor="t">
            <a:normAutofit/>
          </a:bodyPr>
          <a:lstStyle/>
          <a:p>
            <a:r>
              <a:rPr lang="da-DK" err="1"/>
              <a:t>Appendix</a:t>
            </a:r>
            <a:r>
              <a:rPr lang="da-DK"/>
              <a:t>:</a:t>
            </a:r>
            <a:br>
              <a:rPr lang="da-DK"/>
            </a:br>
            <a:r>
              <a:rPr lang="da-DK" err="1"/>
              <a:t>Bikubenfonden</a:t>
            </a:r>
            <a:r>
              <a:rPr lang="da-DK"/>
              <a:t> som samarbejdspartner</a:t>
            </a:r>
            <a:br>
              <a:rPr lang="da-DK"/>
            </a:br>
            <a:endParaRPr lang="da-DK"/>
          </a:p>
        </p:txBody>
      </p:sp>
      <p:sp>
        <p:nvSpPr>
          <p:cNvPr id="2" name="Content Placeholder 2">
            <a:extLst>
              <a:ext uri="{FF2B5EF4-FFF2-40B4-BE49-F238E27FC236}">
                <a16:creationId xmlns:a16="http://schemas.microsoft.com/office/drawing/2014/main" id="{3C586050-DB9D-02ED-C6C4-44A363560E9D}"/>
              </a:ext>
            </a:extLst>
          </p:cNvPr>
          <p:cNvSpPr txBox="1">
            <a:spLocks/>
          </p:cNvSpPr>
          <p:nvPr/>
        </p:nvSpPr>
        <p:spPr>
          <a:xfrm>
            <a:off x="209553" y="3933057"/>
            <a:ext cx="6328158" cy="2671499"/>
          </a:xfrm>
          <a:prstGeom prst="rect">
            <a:avLst/>
          </a:prstGeom>
        </p:spPr>
        <p:txBody>
          <a:bodyPr/>
          <a:lstStyle>
            <a:lvl1pPr marL="2268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accent1"/>
                </a:solidFill>
                <a:latin typeface="FK Roman Standard Light" pitchFamily="50" charset="0"/>
                <a:ea typeface="+mn-ea"/>
                <a:cs typeface="+mn-cs"/>
              </a:defRPr>
            </a:lvl1pPr>
            <a:lvl2pPr marL="4536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2pPr>
            <a:lvl3pPr marL="6804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3pPr>
            <a:lvl4pPr marL="9072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4pPr>
            <a:lvl5pPr marL="1134000" indent="-226800" algn="l" defTabSz="914400" rtl="0" eaLnBrk="1" latinLnBrk="0" hangingPunct="1">
              <a:lnSpc>
                <a:spcPct val="100000"/>
              </a:lnSpc>
              <a:spcBef>
                <a:spcPts val="0"/>
              </a:spcBef>
              <a:spcAft>
                <a:spcPts val="1200"/>
              </a:spcAft>
              <a:buFont typeface="AbadiMT-Light" panose="020B0304020104020204" pitchFamily="34" charset="0"/>
              <a:buChar char="•"/>
              <a:defRPr sz="20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p>
        </p:txBody>
      </p:sp>
    </p:spTree>
    <p:custDataLst>
      <p:tags r:id="rId1"/>
    </p:custDataLst>
    <p:extLst>
      <p:ext uri="{BB962C8B-B14F-4D97-AF65-F5344CB8AC3E}">
        <p14:creationId xmlns:p14="http://schemas.microsoft.com/office/powerpoint/2010/main" val="272270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A3F3C-DE41-C8FA-A2B4-1CA75E52D8FF}"/>
            </a:ext>
          </a:extLst>
        </p:cNvPr>
        <p:cNvGrpSpPr/>
        <p:nvPr/>
      </p:nvGrpSpPr>
      <p:grpSpPr>
        <a:xfrm>
          <a:off x="0" y="0"/>
          <a:ext cx="0" cy="0"/>
          <a:chOff x="0" y="0"/>
          <a:chExt cx="0" cy="0"/>
        </a:xfrm>
      </p:grpSpPr>
      <p:sp>
        <p:nvSpPr>
          <p:cNvPr id="31" name="Pladsholder til slidenummer 30">
            <a:extLst>
              <a:ext uri="{FF2B5EF4-FFF2-40B4-BE49-F238E27FC236}">
                <a16:creationId xmlns:a16="http://schemas.microsoft.com/office/drawing/2014/main" id="{AE2A4E08-11CA-78C2-EB7E-C7EB6F51F6A7}"/>
              </a:ext>
            </a:extLst>
          </p:cNvPr>
          <p:cNvSpPr>
            <a:spLocks noGrp="1"/>
          </p:cNvSpPr>
          <p:nvPr>
            <p:ph type="sldNum" sz="quarter" idx="12"/>
          </p:nvPr>
        </p:nvSpPr>
        <p:spPr>
          <a:xfrm>
            <a:off x="10720800" y="6481445"/>
            <a:ext cx="1105200" cy="123111"/>
          </a:xfrm>
        </p:spPr>
        <p:txBody>
          <a:bodyPr/>
          <a:lstStyle/>
          <a:p>
            <a:fld id="{BF74E3FE-3BF2-42F7-B581-809F2FA8EECA}" type="slidenum">
              <a:rPr lang="da-DK" noProof="0" smtClean="0"/>
              <a:pPr/>
              <a:t>23</a:t>
            </a:fld>
            <a:endParaRPr lang="da-DK" noProof="0"/>
          </a:p>
        </p:txBody>
      </p:sp>
      <p:sp>
        <p:nvSpPr>
          <p:cNvPr id="15" name="Titel 14">
            <a:extLst>
              <a:ext uri="{FF2B5EF4-FFF2-40B4-BE49-F238E27FC236}">
                <a16:creationId xmlns:a16="http://schemas.microsoft.com/office/drawing/2014/main" id="{F52F91D5-CDA5-328F-89A6-EF0B13DB4332}"/>
              </a:ext>
            </a:extLst>
          </p:cNvPr>
          <p:cNvSpPr>
            <a:spLocks noGrp="1"/>
          </p:cNvSpPr>
          <p:nvPr>
            <p:ph type="title"/>
          </p:nvPr>
        </p:nvSpPr>
        <p:spPr>
          <a:xfrm>
            <a:off x="253454" y="358775"/>
            <a:ext cx="8760336" cy="1170000"/>
          </a:xfrm>
        </p:spPr>
        <p:txBody>
          <a:bodyPr/>
          <a:lstStyle/>
          <a:p>
            <a:r>
              <a:rPr lang="da-DK" i="1" dirty="0"/>
              <a:t>Vores måde at samarbejde på</a:t>
            </a:r>
            <a:endParaRPr lang="da-DK" i="1" noProof="0" dirty="0"/>
          </a:p>
        </p:txBody>
      </p:sp>
      <p:sp>
        <p:nvSpPr>
          <p:cNvPr id="4" name="Pladsholder til tekst 6">
            <a:extLst>
              <a:ext uri="{FF2B5EF4-FFF2-40B4-BE49-F238E27FC236}">
                <a16:creationId xmlns:a16="http://schemas.microsoft.com/office/drawing/2014/main" id="{5B37BF66-95EC-7826-180E-24FFBB9278C9}"/>
              </a:ext>
            </a:extLst>
          </p:cNvPr>
          <p:cNvSpPr txBox="1">
            <a:spLocks/>
          </p:cNvSpPr>
          <p:nvPr/>
        </p:nvSpPr>
        <p:spPr>
          <a:xfrm>
            <a:off x="360363" y="4526992"/>
            <a:ext cx="6132095" cy="1770852"/>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mj-lt"/>
              <a:buNone/>
              <a:defRPr sz="1400" kern="1200" spc="0" baseline="0">
                <a:solidFill>
                  <a:schemeClr val="accent2"/>
                </a:solidFill>
                <a:latin typeface="FK Grotesk"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2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da-DK" dirty="0"/>
            </a:br>
            <a:r>
              <a:rPr lang="da-DK" spc="-40" dirty="0">
                <a:latin typeface="FK Roman Standard Light" pitchFamily="50" charset="0"/>
              </a:rPr>
              <a:t>Vi tror på, at de bedste og mest varige forandringer skabes i fællesskab. Derfor arbejder vi aldrig alene, men indgår altid i partnerskaber med andre aktører, da vi ser samarbejdet som en afgørende forudsætning for at kunne ændre de grundlæggende betingelser, som fastholder problemerne. </a:t>
            </a:r>
          </a:p>
          <a:p>
            <a:endParaRPr lang="da-DK" spc="-40" dirty="0">
              <a:latin typeface="FK Roman Standard Light" pitchFamily="50" charset="0"/>
            </a:endParaRPr>
          </a:p>
          <a:p>
            <a:r>
              <a:rPr lang="da-DK" spc="-40" dirty="0">
                <a:latin typeface="FK Roman Standard Light" pitchFamily="50" charset="0"/>
              </a:rPr>
              <a:t>I de senere år har vi flyttet vores fokus fra enkeltstående projekter og organisationer til at arbejde med systemisk forandring. Det betyder, at vi i dag retter blikket mod de politiske og samfundsmæssige strukturer, der former mulighederne for varige forbedringer. </a:t>
            </a:r>
          </a:p>
          <a:p>
            <a:r>
              <a:rPr lang="da-DK" spc="-40" dirty="0">
                <a:latin typeface="FK Roman Standard Light" pitchFamily="50" charset="0"/>
              </a:rPr>
              <a:t>Vores tilgang handler om at katalysere systemforandringer ved at afprøve nye løsninger og bringe mennesker og organisationer sammen på tværs af sektorer, fagområder og magtpositioner. Samtidig arbejder vi løbende med at styrke vores evne til at forestille os og realisere forandringer.</a:t>
            </a:r>
          </a:p>
          <a:p>
            <a:endParaRPr lang="da-DK" spc="-40" dirty="0">
              <a:latin typeface="FK Roman Standard Light" pitchFamily="50" charset="0"/>
            </a:endParaRPr>
          </a:p>
          <a:p>
            <a:r>
              <a:rPr lang="da-DK" spc="-40" dirty="0">
                <a:latin typeface="FK Roman Standard Light" pitchFamily="50" charset="0"/>
              </a:rPr>
              <a:t>Vi bidrager ikke kun med finansiering, men også med faglig sparring og engagement, så vi sammen kan skabe de bedst mulige rammer for udvikling. Som samarbejdspartner kan man forvente, at vi engagerer os aktivt og bliver ved bordet, også når processen bliver udfordrende, og løsningerne ikke er lige til. </a:t>
            </a:r>
          </a:p>
          <a:p>
            <a:endParaRPr lang="da-DK" spc="-40" dirty="0">
              <a:latin typeface="FK Roman Standard Light" pitchFamily="50" charset="0"/>
            </a:endParaRPr>
          </a:p>
          <a:p>
            <a:r>
              <a:rPr lang="da-DK" spc="-40" dirty="0">
                <a:latin typeface="FK Roman Standard Light" pitchFamily="50" charset="0"/>
              </a:rPr>
              <a:t>Vi tror på, at det er netop gennem vedholdende samarbejde og fælles læring, at vi kan skabe de bedste rammer for udvikling og forankre forandringer, der gør en reel forskel for de unge. </a:t>
            </a:r>
          </a:p>
        </p:txBody>
      </p:sp>
      <p:pic>
        <p:nvPicPr>
          <p:cNvPr id="5" name="Billede 4">
            <a:extLst>
              <a:ext uri="{FF2B5EF4-FFF2-40B4-BE49-F238E27FC236}">
                <a16:creationId xmlns:a16="http://schemas.microsoft.com/office/drawing/2014/main" id="{10C37F12-887D-0C0F-95EB-C07361A34C94}"/>
              </a:ext>
            </a:extLst>
          </p:cNvPr>
          <p:cNvPicPr>
            <a:picLocks noChangeAspect="1"/>
          </p:cNvPicPr>
          <p:nvPr/>
        </p:nvPicPr>
        <p:blipFill>
          <a:blip r:embed="rId4"/>
          <a:stretch>
            <a:fillRect/>
          </a:stretch>
        </p:blipFill>
        <p:spPr>
          <a:xfrm rot="20561260">
            <a:off x="6887144" y="1410792"/>
            <a:ext cx="4936815" cy="4036417"/>
          </a:xfrm>
          <a:prstGeom prst="rect">
            <a:avLst/>
          </a:prstGeom>
        </p:spPr>
      </p:pic>
    </p:spTree>
    <p:custDataLst>
      <p:tags r:id="rId1"/>
    </p:custDataLst>
    <p:extLst>
      <p:ext uri="{BB962C8B-B14F-4D97-AF65-F5344CB8AC3E}">
        <p14:creationId xmlns:p14="http://schemas.microsoft.com/office/powerpoint/2010/main" val="405197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C1761-E17B-EE3E-6665-A0A3A453A9E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C0B970-CCD0-9CBF-DAC4-4EFD78D6C9D1}"/>
              </a:ext>
            </a:extLst>
          </p:cNvPr>
          <p:cNvSpPr>
            <a:spLocks noGrp="1"/>
          </p:cNvSpPr>
          <p:nvPr>
            <p:ph type="title"/>
          </p:nvPr>
        </p:nvSpPr>
        <p:spPr/>
        <p:txBody>
          <a:bodyPr/>
          <a:lstStyle/>
          <a:p>
            <a:r>
              <a:rPr lang="da-DK" sz="8000" dirty="0">
                <a:latin typeface="FK Grotesk" pitchFamily="2" charset="0"/>
              </a:rPr>
              <a:t>Del 1:</a:t>
            </a:r>
            <a:br>
              <a:rPr lang="da-DK" sz="8000" dirty="0">
                <a:latin typeface="FK Grotesk" pitchFamily="2" charset="0"/>
              </a:rPr>
            </a:br>
            <a:r>
              <a:rPr lang="da-DK" sz="8000" dirty="0">
                <a:latin typeface="FK Grotesk" pitchFamily="2" charset="0"/>
              </a:rPr>
              <a:t>Indledning</a:t>
            </a:r>
          </a:p>
        </p:txBody>
      </p:sp>
      <p:sp>
        <p:nvSpPr>
          <p:cNvPr id="6" name="Slide Number Placeholder 5">
            <a:extLst>
              <a:ext uri="{FF2B5EF4-FFF2-40B4-BE49-F238E27FC236}">
                <a16:creationId xmlns:a16="http://schemas.microsoft.com/office/drawing/2014/main" id="{8C4FF989-1A5A-25B6-71C0-4A7A05920B2C}"/>
              </a:ext>
            </a:extLst>
          </p:cNvPr>
          <p:cNvSpPr>
            <a:spLocks noGrp="1"/>
          </p:cNvSpPr>
          <p:nvPr>
            <p:ph type="sldNum" sz="quarter" idx="12"/>
          </p:nvPr>
        </p:nvSpPr>
        <p:spPr/>
        <p:txBody>
          <a:bodyPr/>
          <a:lstStyle/>
          <a:p>
            <a:fld id="{BF74E3FE-3BF2-42F7-B581-809F2FA8EECA}" type="slidenum">
              <a:rPr lang="da-DK"/>
              <a:pPr/>
              <a:t>3</a:t>
            </a:fld>
            <a:endParaRPr lang="da-DK"/>
          </a:p>
        </p:txBody>
      </p:sp>
      <p:pic>
        <p:nvPicPr>
          <p:cNvPr id="19" name="Picture Placeholder 2">
            <a:extLst>
              <a:ext uri="{FF2B5EF4-FFF2-40B4-BE49-F238E27FC236}">
                <a16:creationId xmlns:a16="http://schemas.microsoft.com/office/drawing/2014/main" id="{B16424B9-48EC-9D2D-5E35-409F16C4100C}"/>
              </a:ext>
            </a:extLst>
          </p:cNvPr>
          <p:cNvPicPr>
            <a:picLocks noGrp="1" noChangeAspect="1"/>
          </p:cNvPicPr>
          <p:nvPr>
            <p:ph type="pic" sz="quarter" idx="13"/>
            <p:custDataLst>
              <p:tags r:id="rId2"/>
            </p:custDataLst>
          </p:nvPr>
        </p:nvPicPr>
        <p:blipFill rotWithShape="1">
          <a:blip r:embed="rId5"/>
          <a:srcRect l="23191" t="873" r="23809" b="510"/>
          <a:stretch>
            <a:fillRect/>
          </a:stretch>
        </p:blipFill>
        <p:spPr>
          <a:xfrm rot="680153">
            <a:off x="7267742" y="922543"/>
            <a:ext cx="4105027" cy="5060263"/>
          </a:xfrm>
        </p:spPr>
      </p:pic>
    </p:spTree>
    <p:custDataLst>
      <p:tags r:id="rId1"/>
    </p:custDataLst>
    <p:extLst>
      <p:ext uri="{BB962C8B-B14F-4D97-AF65-F5344CB8AC3E}">
        <p14:creationId xmlns:p14="http://schemas.microsoft.com/office/powerpoint/2010/main" val="98743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22BE-3705-A316-1D78-A476519692E2}"/>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E3B1CDBF-DA33-34D9-C604-D6D2C5E5E361}"/>
              </a:ext>
            </a:extLst>
          </p:cNvPr>
          <p:cNvSpPr>
            <a:spLocks noGrp="1"/>
          </p:cNvSpPr>
          <p:nvPr>
            <p:ph type="sldNum" sz="quarter" idx="12"/>
          </p:nvPr>
        </p:nvSpPr>
        <p:spPr>
          <a:xfrm>
            <a:off x="10720800" y="6481445"/>
            <a:ext cx="1105200" cy="123111"/>
          </a:xfrm>
        </p:spPr>
        <p:txBody>
          <a:bodyPr/>
          <a:lstStyle/>
          <a:p>
            <a:pPr>
              <a:spcAft>
                <a:spcPts val="600"/>
              </a:spcAft>
            </a:pPr>
            <a:fld id="{BF74E3FE-3BF2-42F7-B581-809F2FA8EECA}" type="slidenum">
              <a:rPr lang="da-DK" smtClean="0"/>
              <a:pPr>
                <a:spcAft>
                  <a:spcPts val="600"/>
                </a:spcAft>
              </a:pPr>
              <a:t>4</a:t>
            </a:fld>
            <a:endParaRPr lang="da-DK"/>
          </a:p>
        </p:txBody>
      </p:sp>
      <p:sp>
        <p:nvSpPr>
          <p:cNvPr id="6" name="Undertitel 5">
            <a:extLst>
              <a:ext uri="{FF2B5EF4-FFF2-40B4-BE49-F238E27FC236}">
                <a16:creationId xmlns:a16="http://schemas.microsoft.com/office/drawing/2014/main" id="{A80735C5-7E67-43AD-3204-8B0328C3B473}"/>
              </a:ext>
            </a:extLst>
          </p:cNvPr>
          <p:cNvSpPr>
            <a:spLocks noGrp="1"/>
          </p:cNvSpPr>
          <p:nvPr>
            <p:ph sz="quarter" idx="14"/>
          </p:nvPr>
        </p:nvSpPr>
        <p:spPr>
          <a:xfrm>
            <a:off x="504200" y="799586"/>
            <a:ext cx="5454811" cy="5681859"/>
          </a:xfrm>
        </p:spPr>
        <p:txBody>
          <a:bodyPr>
            <a:normAutofit lnSpcReduction="10000"/>
          </a:bodyPr>
          <a:lstStyle/>
          <a:p>
            <a:pPr marL="0" indent="0">
              <a:buNone/>
            </a:pPr>
            <a:r>
              <a:rPr lang="da-DK" dirty="0">
                <a:latin typeface="FK Grotesk" pitchFamily="2" charset="0"/>
              </a:rPr>
              <a:t>Forestil dig et ungt menneske, der står midt i sine formative år. Et menneske med drømme og potentiale – men også med et system omkring sig, der ofte sætter grænser for, hvor meget man får lov til at lære at stå i egen ret.  </a:t>
            </a:r>
          </a:p>
          <a:p>
            <a:pPr marL="0" indent="0">
              <a:buNone/>
            </a:pPr>
            <a:r>
              <a:rPr lang="da-DK" dirty="0">
                <a:latin typeface="FK Grotesk" pitchFamily="2" charset="0"/>
              </a:rPr>
              <a:t>Sagsbehandlere og fagpersoner omkring de unge vil dem det bedste. De ser de unges styrker og ønsker at give dem plads til udvikling. Men de oplever ofte, at systemet og procedurer gør det svært at give den unge det ansvar og den støtte, der virkelig gør en forskel. </a:t>
            </a:r>
          </a:p>
          <a:p>
            <a:pPr marL="0" indent="0">
              <a:buNone/>
            </a:pPr>
            <a:r>
              <a:rPr lang="da-DK" dirty="0">
                <a:latin typeface="FK Grotesk" pitchFamily="2" charset="0"/>
              </a:rPr>
              <a:t>Men vi ved, at det er gennem erfaringer, at de unge vokser.</a:t>
            </a:r>
          </a:p>
          <a:p>
            <a:pPr marL="0" indent="0">
              <a:buNone/>
            </a:pPr>
            <a:r>
              <a:rPr lang="da-DK" dirty="0">
                <a:latin typeface="FK Grotesk" pitchFamily="2" charset="0"/>
              </a:rPr>
              <a:t>Vi tror på, at unge skal opleve, at de har potentiale og mulighed for at udfolde sig i deres eget liv. At de bliver mødt med tillid og får ansvar – også når det indebærer at prøve noget nyt og tage egne valg. Alle forældre må give slip og lade deres børn tage bussen selv. Det er sådan, vi lærer og udvikler os: når vi får lov til at prøve, fejle og lære af vores egne erfaringer. </a:t>
            </a:r>
          </a:p>
          <a:p>
            <a:pPr marL="0" indent="0">
              <a:buNone/>
            </a:pPr>
            <a:r>
              <a:rPr lang="da-DK" dirty="0">
                <a:latin typeface="FK Grotesk" pitchFamily="2" charset="0"/>
              </a:rPr>
              <a:t>Det handler ikke om at give frit spil, men om at skabe trygge, realistiske rammer, hvor unge kan være teenagere, tage ansvar, fejle og lære. Det kræver, at de unge bliver behandlet og betragtet som teenagere først og fremmest – og sekundært som unge, der er anbragt uden for hjemmet.</a:t>
            </a:r>
          </a:p>
          <a:p>
            <a:pPr marL="0" indent="0">
              <a:buNone/>
            </a:pPr>
            <a:r>
              <a:rPr lang="da-DK" dirty="0">
                <a:latin typeface="FK Grotesk" pitchFamily="2" charset="0"/>
              </a:rPr>
              <a:t>Det er pejlemærket for vores nye missionsdrevne initiativ.</a:t>
            </a:r>
          </a:p>
        </p:txBody>
      </p:sp>
      <p:pic>
        <p:nvPicPr>
          <p:cNvPr id="2" name="Billede 1">
            <a:extLst>
              <a:ext uri="{FF2B5EF4-FFF2-40B4-BE49-F238E27FC236}">
                <a16:creationId xmlns:a16="http://schemas.microsoft.com/office/drawing/2014/main" id="{03E027AF-ED89-E482-1FCE-8BF83866C933}"/>
              </a:ext>
            </a:extLst>
          </p:cNvPr>
          <p:cNvPicPr>
            <a:picLocks noChangeAspect="1"/>
          </p:cNvPicPr>
          <p:nvPr>
            <p:custDataLst>
              <p:tags r:id="rId2"/>
            </p:custDataLst>
          </p:nvPr>
        </p:nvPicPr>
        <p:blipFill rotWithShape="1">
          <a:blip r:embed="rId4"/>
          <a:stretch>
            <a:fillRect/>
          </a:stretch>
        </p:blipFill>
        <p:spPr>
          <a:xfrm>
            <a:off x="7551140" y="1102587"/>
            <a:ext cx="3722260" cy="4652825"/>
          </a:xfrm>
          <a:prstGeom prst="rect">
            <a:avLst/>
          </a:prstGeom>
          <a:noFill/>
        </p:spPr>
      </p:pic>
    </p:spTree>
    <p:custDataLst>
      <p:tags r:id="rId1"/>
    </p:custDataLst>
    <p:extLst>
      <p:ext uri="{BB962C8B-B14F-4D97-AF65-F5344CB8AC3E}">
        <p14:creationId xmlns:p14="http://schemas.microsoft.com/office/powerpoint/2010/main" val="267551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645E8-9C27-6512-ADEB-0350F510112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0BA223-8200-46E1-C568-79C2C4642FFD}"/>
              </a:ext>
            </a:extLst>
          </p:cNvPr>
          <p:cNvSpPr>
            <a:spLocks noGrp="1"/>
          </p:cNvSpPr>
          <p:nvPr>
            <p:ph type="title"/>
          </p:nvPr>
        </p:nvSpPr>
        <p:spPr/>
        <p:txBody>
          <a:bodyPr/>
          <a:lstStyle/>
          <a:p>
            <a:r>
              <a:rPr lang="da-DK" dirty="0">
                <a:latin typeface="FK Grotesk" pitchFamily="2" charset="0"/>
              </a:rPr>
              <a:t>Hvad lægger vi vægt på?</a:t>
            </a:r>
            <a:br>
              <a:rPr lang="da-DK" dirty="0">
                <a:latin typeface="FK Grotesk" pitchFamily="2" charset="0"/>
              </a:rPr>
            </a:br>
            <a:r>
              <a:rPr lang="da-DK" sz="2400" i="1" dirty="0">
                <a:latin typeface="FK Grotesk" pitchFamily="2" charset="0"/>
              </a:rPr>
              <a:t>Kriterier for ansøgningen </a:t>
            </a:r>
            <a:endParaRPr lang="da-DK" sz="3000" i="1" dirty="0">
              <a:latin typeface="FK Grotesk" pitchFamily="2" charset="0"/>
            </a:endParaRPr>
          </a:p>
        </p:txBody>
      </p:sp>
      <p:sp>
        <p:nvSpPr>
          <p:cNvPr id="4" name="Slide Number Placeholder 3">
            <a:extLst>
              <a:ext uri="{FF2B5EF4-FFF2-40B4-BE49-F238E27FC236}">
                <a16:creationId xmlns:a16="http://schemas.microsoft.com/office/drawing/2014/main" id="{FAE680B5-D7F7-DCDC-3F83-79E250F45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E3FE-3BF2-42F7-B581-809F2FA8EECA}" type="slidenum">
              <a:rPr kumimoji="0" lang="da-DK" sz="800" b="0" i="0" u="none" strike="noStrike" kern="1200" cap="none" spc="0" normalizeH="0" baseline="0" noProof="0" smtClean="0">
                <a:ln>
                  <a:noFill/>
                </a:ln>
                <a:solidFill>
                  <a:srgbClr val="303300"/>
                </a:solidFill>
                <a:effectLst/>
                <a:uLnTx/>
                <a:uFillTx/>
                <a:latin typeface="FK Roman Standar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800" b="0" i="0" u="none" strike="noStrike" kern="1200" cap="none" spc="0" normalizeH="0" baseline="0" noProof="0" dirty="0">
              <a:ln>
                <a:noFill/>
              </a:ln>
              <a:solidFill>
                <a:srgbClr val="303300"/>
              </a:solidFill>
              <a:effectLst/>
              <a:uLnTx/>
              <a:uFillTx/>
              <a:latin typeface="FK Roman Standard Light"/>
              <a:ea typeface="+mn-ea"/>
              <a:cs typeface="+mn-cs"/>
            </a:endParaRPr>
          </a:p>
        </p:txBody>
      </p:sp>
      <p:sp>
        <p:nvSpPr>
          <p:cNvPr id="6" name="Content Placeholder 5">
            <a:extLst>
              <a:ext uri="{FF2B5EF4-FFF2-40B4-BE49-F238E27FC236}">
                <a16:creationId xmlns:a16="http://schemas.microsoft.com/office/drawing/2014/main" id="{302B0306-0BA2-1C60-42F7-F20369C25FFE}"/>
              </a:ext>
            </a:extLst>
          </p:cNvPr>
          <p:cNvSpPr>
            <a:spLocks noGrp="1"/>
          </p:cNvSpPr>
          <p:nvPr>
            <p:ph sz="quarter" idx="14"/>
          </p:nvPr>
        </p:nvSpPr>
        <p:spPr>
          <a:xfrm>
            <a:off x="360363" y="1628775"/>
            <a:ext cx="11051632" cy="4087428"/>
          </a:xfrm>
        </p:spPr>
        <p:txBody>
          <a:bodyPr/>
          <a:lstStyle/>
          <a:p>
            <a:pPr marL="0" indent="0">
              <a:lnSpc>
                <a:spcPct val="150000"/>
              </a:lnSpc>
              <a:buNone/>
            </a:pPr>
            <a:r>
              <a:rPr lang="da-DK" sz="2400" dirty="0">
                <a:latin typeface="FK Grotesk" pitchFamily="2" charset="0"/>
              </a:rPr>
              <a:t>1) Målgruppe på børne- og ungehjem: </a:t>
            </a:r>
            <a:r>
              <a:rPr lang="da-DK" sz="2400" b="1" dirty="0">
                <a:latin typeface="FK Grotesk" pitchFamily="2" charset="0"/>
              </a:rPr>
              <a:t>13-17 år</a:t>
            </a:r>
          </a:p>
          <a:p>
            <a:pPr marL="0" indent="0">
              <a:lnSpc>
                <a:spcPct val="150000"/>
              </a:lnSpc>
              <a:buNone/>
            </a:pPr>
            <a:r>
              <a:rPr lang="da-DK" sz="2400" dirty="0">
                <a:latin typeface="FK Grotesk" pitchFamily="2" charset="0"/>
              </a:rPr>
              <a:t>2) Ansøg i </a:t>
            </a:r>
            <a:r>
              <a:rPr lang="da-DK" sz="2400" b="1" dirty="0">
                <a:latin typeface="FK Grotesk" pitchFamily="2" charset="0"/>
              </a:rPr>
              <a:t>partnerskaber</a:t>
            </a:r>
            <a:r>
              <a:rPr lang="da-DK" sz="2400" dirty="0">
                <a:latin typeface="FK Grotesk" pitchFamily="2" charset="0"/>
              </a:rPr>
              <a:t>: 1 kommune + 2-3 børne- og ungehjem</a:t>
            </a:r>
          </a:p>
          <a:p>
            <a:pPr marL="0" indent="0">
              <a:lnSpc>
                <a:spcPct val="150000"/>
              </a:lnSpc>
              <a:buNone/>
            </a:pPr>
            <a:r>
              <a:rPr lang="da-DK" sz="2400" dirty="0">
                <a:latin typeface="FK Grotesk" pitchFamily="2" charset="0"/>
              </a:rPr>
              <a:t>3) </a:t>
            </a:r>
            <a:r>
              <a:rPr lang="da-DK" sz="2400" b="1" dirty="0">
                <a:latin typeface="FK Grotesk" pitchFamily="2" charset="0"/>
              </a:rPr>
              <a:t>Mod</a:t>
            </a:r>
            <a:r>
              <a:rPr lang="da-DK" sz="2400" dirty="0">
                <a:latin typeface="FK Grotesk" pitchFamily="2" charset="0"/>
              </a:rPr>
              <a:t> til at åbne maskinrummet</a:t>
            </a:r>
          </a:p>
          <a:p>
            <a:pPr marL="0" indent="0">
              <a:lnSpc>
                <a:spcPct val="150000"/>
              </a:lnSpc>
              <a:buNone/>
            </a:pPr>
            <a:r>
              <a:rPr lang="da-DK" sz="2400" dirty="0">
                <a:latin typeface="FK Grotesk" pitchFamily="2" charset="0"/>
              </a:rPr>
              <a:t>4) </a:t>
            </a:r>
            <a:r>
              <a:rPr lang="da-DK" sz="2400" b="1" dirty="0">
                <a:latin typeface="FK Grotesk" pitchFamily="2" charset="0"/>
              </a:rPr>
              <a:t>Nysgerrighed </a:t>
            </a:r>
            <a:r>
              <a:rPr lang="da-DK" sz="2400" dirty="0">
                <a:latin typeface="FK Grotesk" pitchFamily="2" charset="0"/>
              </a:rPr>
              <a:t>til at lære og lægge det svære frem</a:t>
            </a:r>
          </a:p>
          <a:p>
            <a:pPr marL="0" indent="0">
              <a:lnSpc>
                <a:spcPct val="150000"/>
              </a:lnSpc>
              <a:buNone/>
            </a:pPr>
            <a:r>
              <a:rPr lang="da-DK" sz="2400" dirty="0">
                <a:latin typeface="FK Grotesk" pitchFamily="2" charset="0"/>
              </a:rPr>
              <a:t>5) Ledelsesmæssig opbakning og </a:t>
            </a:r>
            <a:r>
              <a:rPr lang="da-DK" sz="2400" b="1" dirty="0">
                <a:latin typeface="FK Grotesk" pitchFamily="2" charset="0"/>
              </a:rPr>
              <a:t>organisatorisk modenhed</a:t>
            </a:r>
          </a:p>
          <a:p>
            <a:pPr marL="0" indent="0">
              <a:lnSpc>
                <a:spcPct val="150000"/>
              </a:lnSpc>
              <a:buNone/>
            </a:pPr>
            <a:r>
              <a:rPr lang="da-DK" sz="2400" dirty="0">
                <a:latin typeface="FK Grotesk" pitchFamily="2" charset="0"/>
              </a:rPr>
              <a:t>6) </a:t>
            </a:r>
            <a:r>
              <a:rPr lang="da-DK" sz="2400" b="1" dirty="0">
                <a:latin typeface="FK Grotesk" pitchFamily="2" charset="0"/>
              </a:rPr>
              <a:t>Motivation</a:t>
            </a:r>
            <a:r>
              <a:rPr lang="da-DK" sz="2400" dirty="0">
                <a:latin typeface="FK Grotesk" pitchFamily="2" charset="0"/>
              </a:rPr>
              <a:t> til at indgå i en missionsdrevet og anderledes udviklingsproces</a:t>
            </a:r>
          </a:p>
          <a:p>
            <a:pPr marL="0" indent="0">
              <a:lnSpc>
                <a:spcPct val="150000"/>
              </a:lnSpc>
              <a:buNone/>
            </a:pPr>
            <a:r>
              <a:rPr lang="da-DK" sz="2400" dirty="0">
                <a:latin typeface="FK Grotesk" pitchFamily="2" charset="0"/>
              </a:rPr>
              <a:t>7) Stærke ambitioner for </a:t>
            </a:r>
            <a:r>
              <a:rPr lang="da-DK" sz="2400" b="1" dirty="0">
                <a:latin typeface="FK Grotesk" pitchFamily="2" charset="0"/>
              </a:rPr>
              <a:t>det tværfaglige samarbejde</a:t>
            </a:r>
          </a:p>
        </p:txBody>
      </p:sp>
    </p:spTree>
    <p:custDataLst>
      <p:tags r:id="rId1"/>
    </p:custDataLst>
    <p:extLst>
      <p:ext uri="{BB962C8B-B14F-4D97-AF65-F5344CB8AC3E}">
        <p14:creationId xmlns:p14="http://schemas.microsoft.com/office/powerpoint/2010/main" val="161594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CF14-AED5-912C-E5EC-330E0BE485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D16235-6649-201B-F534-5D79B8538C04}"/>
              </a:ext>
            </a:extLst>
          </p:cNvPr>
          <p:cNvSpPr>
            <a:spLocks noGrp="1"/>
          </p:cNvSpPr>
          <p:nvPr>
            <p:ph type="title"/>
          </p:nvPr>
        </p:nvSpPr>
        <p:spPr>
          <a:xfrm>
            <a:off x="359999" y="338019"/>
            <a:ext cx="11466001" cy="908760"/>
          </a:xfrm>
        </p:spPr>
        <p:txBody>
          <a:bodyPr/>
          <a:lstStyle/>
          <a:p>
            <a:r>
              <a:rPr lang="da-DK" dirty="0">
                <a:latin typeface="FK Grotesk" pitchFamily="2" charset="0"/>
              </a:rPr>
              <a:t>Hvem er I?</a:t>
            </a:r>
            <a:endParaRPr lang="da-DK" noProof="0" dirty="0">
              <a:latin typeface="FK Grotesk" pitchFamily="2" charset="0"/>
            </a:endParaRPr>
          </a:p>
        </p:txBody>
      </p:sp>
      <p:sp>
        <p:nvSpPr>
          <p:cNvPr id="11" name="Pladsholder til slidenummer 10">
            <a:extLst>
              <a:ext uri="{FF2B5EF4-FFF2-40B4-BE49-F238E27FC236}">
                <a16:creationId xmlns:a16="http://schemas.microsoft.com/office/drawing/2014/main" id="{772E6270-FCC6-B9AF-1051-D0D72BDE273B}"/>
              </a:ext>
            </a:extLst>
          </p:cNvPr>
          <p:cNvSpPr>
            <a:spLocks noGrp="1"/>
          </p:cNvSpPr>
          <p:nvPr>
            <p:ph type="sldNum" sz="quarter" idx="12"/>
          </p:nvPr>
        </p:nvSpPr>
        <p:spPr>
          <a:xfrm>
            <a:off x="10720800" y="6481445"/>
            <a:ext cx="1105200" cy="123111"/>
          </a:xfrm>
        </p:spPr>
        <p:txBody>
          <a:bodyPr/>
          <a:lstStyle/>
          <a:p>
            <a:fld id="{BF74E3FE-3BF2-42F7-B581-809F2FA8EECA}" type="slidenum">
              <a:rPr lang="da-DK" noProof="0" smtClean="0"/>
              <a:pPr/>
              <a:t>6</a:t>
            </a:fld>
            <a:endParaRPr lang="da-DK" noProof="0"/>
          </a:p>
        </p:txBody>
      </p:sp>
      <p:sp>
        <p:nvSpPr>
          <p:cNvPr id="5" name="Content Placeholder 4">
            <a:extLst>
              <a:ext uri="{FF2B5EF4-FFF2-40B4-BE49-F238E27FC236}">
                <a16:creationId xmlns:a16="http://schemas.microsoft.com/office/drawing/2014/main" id="{9DFB45B3-6759-C8EB-EB41-1EA8B39F1C61}"/>
              </a:ext>
            </a:extLst>
          </p:cNvPr>
          <p:cNvSpPr>
            <a:spLocks noGrp="1"/>
          </p:cNvSpPr>
          <p:nvPr>
            <p:ph sz="quarter" idx="14"/>
          </p:nvPr>
        </p:nvSpPr>
        <p:spPr>
          <a:xfrm>
            <a:off x="360363" y="1102587"/>
            <a:ext cx="5688632" cy="4652825"/>
          </a:xfrm>
        </p:spPr>
        <p:txBody>
          <a:bodyPr>
            <a:noAutofit/>
          </a:bodyPr>
          <a:lstStyle/>
          <a:p>
            <a:pPr marL="0" indent="0" fontAlgn="base">
              <a:buNone/>
            </a:pPr>
            <a:r>
              <a:rPr lang="da-DK" sz="2000" b="1" dirty="0">
                <a:latin typeface="FK Grotesk" pitchFamily="2" charset="0"/>
              </a:rPr>
              <a:t>PARTNERSKABET BESTÅR AF:</a:t>
            </a:r>
          </a:p>
          <a:p>
            <a:pPr marL="0" indent="0" fontAlgn="base">
              <a:buNone/>
            </a:pPr>
            <a:endParaRPr lang="da-DK" sz="2000" b="1" dirty="0">
              <a:latin typeface="FK Grotesk" pitchFamily="2" charset="0"/>
            </a:endParaRPr>
          </a:p>
          <a:p>
            <a:pPr marL="0" indent="0" fontAlgn="base">
              <a:buNone/>
            </a:pPr>
            <a:r>
              <a:rPr lang="da-DK" sz="2000" b="1" dirty="0">
                <a:latin typeface="FK Grotesk" pitchFamily="2" charset="0"/>
              </a:rPr>
              <a:t>Kommune: </a:t>
            </a:r>
            <a:r>
              <a:rPr lang="da-DK" sz="2000" b="1" dirty="0">
                <a:highlight>
                  <a:srgbClr val="FFFF00"/>
                </a:highlight>
                <a:latin typeface="FK Grotesk" pitchFamily="2" charset="0"/>
              </a:rPr>
              <a:t>[NAVN Kommune] </a:t>
            </a:r>
          </a:p>
          <a:p>
            <a:pPr marL="0" indent="0" fontAlgn="base">
              <a:buNone/>
            </a:pPr>
            <a:endParaRPr lang="da-DK" sz="2000" b="1" dirty="0">
              <a:latin typeface="FK Grotesk" pitchFamily="2" charset="0"/>
            </a:endParaRPr>
          </a:p>
          <a:p>
            <a:pPr marL="0" indent="0" fontAlgn="base">
              <a:buNone/>
            </a:pPr>
            <a:r>
              <a:rPr lang="da-DK" sz="2000" b="1" u="sng" dirty="0">
                <a:latin typeface="FK Grotesk" pitchFamily="2" charset="0"/>
              </a:rPr>
              <a:t>Børne- og ungehjem:</a:t>
            </a:r>
            <a:r>
              <a:rPr lang="da-DK" sz="2000" b="1" dirty="0">
                <a:latin typeface="FK Grotesk" pitchFamily="2" charset="0"/>
              </a:rPr>
              <a:t> </a:t>
            </a:r>
          </a:p>
          <a:p>
            <a:pPr marL="0" indent="0" fontAlgn="base">
              <a:buNone/>
            </a:pPr>
            <a:r>
              <a:rPr lang="da-DK" sz="2000" dirty="0">
                <a:latin typeface="FK Grotesk" pitchFamily="2" charset="0"/>
              </a:rPr>
              <a:t>Børne- og ungehjem 1*: </a:t>
            </a:r>
            <a:r>
              <a:rPr lang="da-DK" sz="2000" dirty="0">
                <a:highlight>
                  <a:srgbClr val="FFFF00"/>
                </a:highlight>
                <a:latin typeface="FK Grotesk" pitchFamily="2" charset="0"/>
              </a:rPr>
              <a:t>[NAVN]</a:t>
            </a:r>
          </a:p>
          <a:p>
            <a:pPr marL="0" indent="0" fontAlgn="base">
              <a:buNone/>
            </a:pPr>
            <a:endParaRPr lang="da-DK" sz="2000" dirty="0">
              <a:latin typeface="FK Grotesk" pitchFamily="2" charset="0"/>
            </a:endParaRPr>
          </a:p>
          <a:p>
            <a:pPr marL="0" indent="0" fontAlgn="base">
              <a:buNone/>
            </a:pPr>
            <a:r>
              <a:rPr lang="da-DK" sz="2000" dirty="0">
                <a:latin typeface="FK Grotesk" pitchFamily="2" charset="0"/>
              </a:rPr>
              <a:t>Børne- og ungehjem 2*: </a:t>
            </a:r>
            <a:r>
              <a:rPr lang="da-DK" sz="2000" dirty="0">
                <a:highlight>
                  <a:srgbClr val="FFFF00"/>
                </a:highlight>
                <a:latin typeface="FK Grotesk" pitchFamily="2" charset="0"/>
              </a:rPr>
              <a:t>[NAVN] </a:t>
            </a:r>
          </a:p>
          <a:p>
            <a:pPr marL="0" indent="0" fontAlgn="base">
              <a:buNone/>
            </a:pPr>
            <a:endParaRPr lang="da-DK" sz="2000" dirty="0">
              <a:latin typeface="FK Grotesk" pitchFamily="2" charset="0"/>
            </a:endParaRPr>
          </a:p>
          <a:p>
            <a:pPr marL="0" indent="0" fontAlgn="base">
              <a:buNone/>
            </a:pPr>
            <a:r>
              <a:rPr lang="da-DK" sz="2000" dirty="0">
                <a:latin typeface="FK Grotesk" pitchFamily="2" charset="0"/>
              </a:rPr>
              <a:t>Evt. Børne- og ungehjem 3: </a:t>
            </a:r>
            <a:r>
              <a:rPr lang="da-DK" sz="2000" dirty="0">
                <a:highlight>
                  <a:srgbClr val="FFFF00"/>
                </a:highlight>
                <a:latin typeface="FK Grotesk" pitchFamily="2" charset="0"/>
              </a:rPr>
              <a:t>[NAVN]</a:t>
            </a:r>
          </a:p>
        </p:txBody>
      </p:sp>
      <p:sp>
        <p:nvSpPr>
          <p:cNvPr id="2" name="Content Placeholder 4">
            <a:extLst>
              <a:ext uri="{FF2B5EF4-FFF2-40B4-BE49-F238E27FC236}">
                <a16:creationId xmlns:a16="http://schemas.microsoft.com/office/drawing/2014/main" id="{BC769773-16BB-1E39-56B4-7B84099302AC}"/>
              </a:ext>
            </a:extLst>
          </p:cNvPr>
          <p:cNvSpPr txBox="1">
            <a:spLocks/>
          </p:cNvSpPr>
          <p:nvPr/>
        </p:nvSpPr>
        <p:spPr>
          <a:xfrm>
            <a:off x="6503368" y="1564977"/>
            <a:ext cx="5688632" cy="4652825"/>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accent1"/>
                </a:solidFill>
                <a:latin typeface="FK Roman Standard Light" pitchFamily="50" charset="0"/>
                <a:ea typeface="+mn-ea"/>
                <a:cs typeface="+mn-cs"/>
              </a:defRPr>
            </a:lvl1pPr>
            <a:lvl2pPr marL="288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2pPr>
            <a:lvl3pPr marL="432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3pPr>
            <a:lvl4pPr marL="576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4pPr>
            <a:lvl5pPr marL="720000" indent="-144000" algn="l" defTabSz="914400" rtl="0" eaLnBrk="1" latinLnBrk="0" hangingPunct="1">
              <a:lnSpc>
                <a:spcPct val="100000"/>
              </a:lnSpc>
              <a:spcBef>
                <a:spcPts val="0"/>
              </a:spcBef>
              <a:spcAft>
                <a:spcPts val="1200"/>
              </a:spcAft>
              <a:buFont typeface="AbadiMT-Light" panose="020B0304020104020204" pitchFamily="34" charset="0"/>
              <a:buChar char="•"/>
              <a:defRPr sz="1500" kern="1200" spc="-40" baseline="0">
                <a:solidFill>
                  <a:schemeClr val="tx1"/>
                </a:solidFill>
                <a:latin typeface="FK Roman Standar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da-DK" sz="2000" b="1" dirty="0">
              <a:latin typeface="FK Grotesk" pitchFamily="2" charset="0"/>
            </a:endParaRPr>
          </a:p>
          <a:p>
            <a:pPr marL="0" indent="0" fontAlgn="base">
              <a:buNone/>
            </a:pPr>
            <a:r>
              <a:rPr lang="da-DK" sz="2000" b="1" dirty="0">
                <a:latin typeface="FK Grotesk" pitchFamily="2" charset="0"/>
              </a:rPr>
              <a:t>Kontaktperson:</a:t>
            </a:r>
          </a:p>
          <a:p>
            <a:pPr marL="0" indent="0" fontAlgn="base">
              <a:buNone/>
            </a:pPr>
            <a:r>
              <a:rPr lang="da-DK" sz="2000" dirty="0">
                <a:latin typeface="FK Grotesk" pitchFamily="2" charset="0"/>
              </a:rPr>
              <a:t>Navn: </a:t>
            </a:r>
            <a:r>
              <a:rPr lang="da-DK" sz="2000" dirty="0">
                <a:highlight>
                  <a:srgbClr val="FFFF00"/>
                </a:highlight>
                <a:latin typeface="FK Grotesk" pitchFamily="2" charset="0"/>
              </a:rPr>
              <a:t>[x]</a:t>
            </a:r>
          </a:p>
          <a:p>
            <a:pPr marL="0" indent="0" fontAlgn="base">
              <a:buNone/>
            </a:pPr>
            <a:r>
              <a:rPr lang="da-DK" sz="2000" dirty="0">
                <a:latin typeface="FK Grotesk" pitchFamily="2" charset="0"/>
              </a:rPr>
              <a:t>Telefon: </a:t>
            </a:r>
            <a:r>
              <a:rPr lang="da-DK" sz="2000" dirty="0">
                <a:highlight>
                  <a:srgbClr val="FFFF00"/>
                </a:highlight>
                <a:latin typeface="FK Grotesk" pitchFamily="2" charset="0"/>
              </a:rPr>
              <a:t>[xx </a:t>
            </a:r>
            <a:r>
              <a:rPr lang="da-DK" sz="2000" dirty="0" err="1">
                <a:highlight>
                  <a:srgbClr val="FFFF00"/>
                </a:highlight>
                <a:latin typeface="FK Grotesk" pitchFamily="2" charset="0"/>
              </a:rPr>
              <a:t>xx</a:t>
            </a:r>
            <a:r>
              <a:rPr lang="da-DK" sz="2000" dirty="0">
                <a:highlight>
                  <a:srgbClr val="FFFF00"/>
                </a:highlight>
                <a:latin typeface="FK Grotesk" pitchFamily="2" charset="0"/>
              </a:rPr>
              <a:t> </a:t>
            </a:r>
            <a:r>
              <a:rPr lang="da-DK" sz="2000" dirty="0" err="1">
                <a:highlight>
                  <a:srgbClr val="FFFF00"/>
                </a:highlight>
                <a:latin typeface="FK Grotesk" pitchFamily="2" charset="0"/>
              </a:rPr>
              <a:t>xx</a:t>
            </a:r>
            <a:r>
              <a:rPr lang="da-DK" sz="2000" dirty="0">
                <a:highlight>
                  <a:srgbClr val="FFFF00"/>
                </a:highlight>
                <a:latin typeface="FK Grotesk" pitchFamily="2" charset="0"/>
              </a:rPr>
              <a:t> xx]</a:t>
            </a:r>
          </a:p>
          <a:p>
            <a:pPr marL="0" indent="0" fontAlgn="base">
              <a:buNone/>
            </a:pPr>
            <a:r>
              <a:rPr lang="da-DK" sz="2000" dirty="0">
                <a:latin typeface="FK Grotesk" pitchFamily="2" charset="0"/>
              </a:rPr>
              <a:t>Mailadresse: </a:t>
            </a:r>
            <a:r>
              <a:rPr lang="da-DK" sz="2000" dirty="0">
                <a:highlight>
                  <a:srgbClr val="FFFF00"/>
                </a:highlight>
                <a:latin typeface="FK Grotesk" pitchFamily="2" charset="0"/>
              </a:rPr>
              <a:t>[x]</a:t>
            </a:r>
          </a:p>
          <a:p>
            <a:pPr marL="0" indent="0" fontAlgn="base">
              <a:buNone/>
            </a:pPr>
            <a:r>
              <a:rPr lang="da-DK" sz="2000" dirty="0">
                <a:latin typeface="FK Grotesk" pitchFamily="2" charset="0"/>
              </a:rPr>
              <a:t>Organisation: </a:t>
            </a:r>
            <a:r>
              <a:rPr lang="da-DK" sz="2000" dirty="0">
                <a:highlight>
                  <a:srgbClr val="FFFF00"/>
                </a:highlight>
                <a:latin typeface="FK Grotesk" pitchFamily="2" charset="0"/>
              </a:rPr>
              <a:t>[x]</a:t>
            </a:r>
            <a:endParaRPr lang="da-DK" sz="2000" dirty="0">
              <a:latin typeface="FK Grotesk" pitchFamily="2" charset="0"/>
            </a:endParaRPr>
          </a:p>
          <a:p>
            <a:pPr marL="0" indent="0" fontAlgn="base">
              <a:buNone/>
            </a:pPr>
            <a:r>
              <a:rPr lang="da-DK" sz="1600" i="1" dirty="0">
                <a:latin typeface="FK Grotesk" pitchFamily="2" charset="0"/>
              </a:rPr>
              <a:t>(</a:t>
            </a:r>
            <a:r>
              <a:rPr lang="da-DK" sz="1200" i="1" dirty="0">
                <a:latin typeface="FK Grotesk" pitchFamily="2" charset="0"/>
              </a:rPr>
              <a:t>Kopier/indsæt overstående ved flere kontaktpersoner)</a:t>
            </a:r>
          </a:p>
          <a:p>
            <a:pPr marL="0" indent="0" fontAlgn="base">
              <a:buNone/>
            </a:pPr>
            <a:endParaRPr lang="da-DK" sz="2000" dirty="0">
              <a:latin typeface="FK Grotesk" pitchFamily="2" charset="0"/>
            </a:endParaRPr>
          </a:p>
        </p:txBody>
      </p:sp>
    </p:spTree>
    <p:custDataLst>
      <p:tags r:id="rId1"/>
    </p:custDataLst>
    <p:extLst>
      <p:ext uri="{BB962C8B-B14F-4D97-AF65-F5344CB8AC3E}">
        <p14:creationId xmlns:p14="http://schemas.microsoft.com/office/powerpoint/2010/main" val="388029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873B-C103-4639-8C50-784ECEB92E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975265-0104-A58E-D608-3880E33D68AE}"/>
              </a:ext>
            </a:extLst>
          </p:cNvPr>
          <p:cNvSpPr>
            <a:spLocks noGrp="1"/>
          </p:cNvSpPr>
          <p:nvPr>
            <p:ph type="title"/>
          </p:nvPr>
        </p:nvSpPr>
        <p:spPr>
          <a:xfrm>
            <a:off x="359999" y="360000"/>
            <a:ext cx="11466001" cy="2564944"/>
          </a:xfrm>
        </p:spPr>
        <p:txBody>
          <a:bodyPr/>
          <a:lstStyle/>
          <a:p>
            <a:r>
              <a:rPr lang="da-DK" sz="8000" dirty="0">
                <a:latin typeface="FK Grotesk" pitchFamily="2" charset="0"/>
              </a:rPr>
              <a:t>Del 2: </a:t>
            </a:r>
            <a:br>
              <a:rPr lang="da-DK" sz="8000" dirty="0">
                <a:latin typeface="FK Grotesk" pitchFamily="2" charset="0"/>
              </a:rPr>
            </a:br>
            <a:r>
              <a:rPr lang="da-DK" sz="8000" dirty="0">
                <a:latin typeface="FK Grotesk" pitchFamily="2" charset="0"/>
              </a:rPr>
              <a:t>Motivation</a:t>
            </a:r>
          </a:p>
        </p:txBody>
      </p:sp>
      <p:sp>
        <p:nvSpPr>
          <p:cNvPr id="6" name="Slide Number Placeholder 5">
            <a:extLst>
              <a:ext uri="{FF2B5EF4-FFF2-40B4-BE49-F238E27FC236}">
                <a16:creationId xmlns:a16="http://schemas.microsoft.com/office/drawing/2014/main" id="{E223EA3E-373D-DCCA-2719-8B91DD02954B}"/>
              </a:ext>
            </a:extLst>
          </p:cNvPr>
          <p:cNvSpPr>
            <a:spLocks noGrp="1"/>
          </p:cNvSpPr>
          <p:nvPr>
            <p:ph type="sldNum" sz="quarter" idx="12"/>
          </p:nvPr>
        </p:nvSpPr>
        <p:spPr/>
        <p:txBody>
          <a:bodyPr/>
          <a:lstStyle/>
          <a:p>
            <a:fld id="{BF74E3FE-3BF2-42F7-B581-809F2FA8EECA}" type="slidenum">
              <a:rPr lang="da-DK"/>
              <a:pPr/>
              <a:t>7</a:t>
            </a:fld>
            <a:endParaRPr lang="da-DK"/>
          </a:p>
        </p:txBody>
      </p:sp>
      <p:pic>
        <p:nvPicPr>
          <p:cNvPr id="16" name="Picture Placeholder 2">
            <a:extLst>
              <a:ext uri="{FF2B5EF4-FFF2-40B4-BE49-F238E27FC236}">
                <a16:creationId xmlns:a16="http://schemas.microsoft.com/office/drawing/2014/main" id="{8591CED6-0C92-ACFC-887C-63BE49B7C186}"/>
              </a:ext>
            </a:extLst>
          </p:cNvPr>
          <p:cNvPicPr>
            <a:picLocks noGrp="1" noChangeAspect="1"/>
          </p:cNvPicPr>
          <p:nvPr>
            <p:ph type="pic" sz="quarter" idx="13"/>
            <p:custDataLst>
              <p:tags r:id="rId2"/>
            </p:custDataLst>
          </p:nvPr>
        </p:nvPicPr>
        <p:blipFill rotWithShape="1">
          <a:blip r:embed="rId4"/>
          <a:srcRect l="4401" r="4401"/>
          <a:stretch/>
        </p:blipFill>
        <p:spPr>
          <a:xfrm rot="1190550">
            <a:off x="7157531" y="859134"/>
            <a:ext cx="3879738" cy="5325911"/>
          </a:xfrm>
        </p:spPr>
      </p:pic>
    </p:spTree>
    <p:custDataLst>
      <p:tags r:id="rId1"/>
    </p:custDataLst>
    <p:extLst>
      <p:ext uri="{BB962C8B-B14F-4D97-AF65-F5344CB8AC3E}">
        <p14:creationId xmlns:p14="http://schemas.microsoft.com/office/powerpoint/2010/main" val="304153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4B2C2-8CDF-B3E0-3423-F2F24E3F066F}"/>
            </a:ext>
          </a:extLst>
        </p:cNvPr>
        <p:cNvGrpSpPr/>
        <p:nvPr/>
      </p:nvGrpSpPr>
      <p:grpSpPr>
        <a:xfrm>
          <a:off x="0" y="0"/>
          <a:ext cx="0" cy="0"/>
          <a:chOff x="0" y="0"/>
          <a:chExt cx="0" cy="0"/>
        </a:xfrm>
      </p:grpSpPr>
      <p:sp>
        <p:nvSpPr>
          <p:cNvPr id="31" name="Pladsholder til slidenummer 30">
            <a:extLst>
              <a:ext uri="{FF2B5EF4-FFF2-40B4-BE49-F238E27FC236}">
                <a16:creationId xmlns:a16="http://schemas.microsoft.com/office/drawing/2014/main" id="{E3AF3B5A-C11C-47D7-838D-5C584D7D708B}"/>
              </a:ext>
            </a:extLst>
          </p:cNvPr>
          <p:cNvSpPr>
            <a:spLocks noGrp="1"/>
          </p:cNvSpPr>
          <p:nvPr>
            <p:ph type="sldNum" sz="quarter" idx="12"/>
          </p:nvPr>
        </p:nvSpPr>
        <p:spPr>
          <a:xfrm>
            <a:off x="10720800" y="6481445"/>
            <a:ext cx="1105200" cy="123111"/>
          </a:xfrm>
        </p:spPr>
        <p:txBody>
          <a:bodyPr/>
          <a:lstStyle/>
          <a:p>
            <a:fld id="{BF74E3FE-3BF2-42F7-B581-809F2FA8EECA}" type="slidenum">
              <a:rPr lang="da-DK" noProof="0" smtClean="0"/>
              <a:pPr/>
              <a:t>8</a:t>
            </a:fld>
            <a:endParaRPr lang="da-DK" noProof="0"/>
          </a:p>
        </p:txBody>
      </p:sp>
      <p:pic>
        <p:nvPicPr>
          <p:cNvPr id="18" name="Pladsholder til billede 17">
            <a:extLst>
              <a:ext uri="{FF2B5EF4-FFF2-40B4-BE49-F238E27FC236}">
                <a16:creationId xmlns:a16="http://schemas.microsoft.com/office/drawing/2014/main" id="{14BF73B7-0CDD-95FA-E2D7-F3B183B6DF07}"/>
              </a:ext>
            </a:extLst>
          </p:cNvPr>
          <p:cNvPicPr>
            <a:picLocks noGrp="1" noChangeAspect="1"/>
          </p:cNvPicPr>
          <p:nvPr>
            <p:ph type="pic" sz="quarter" idx="16"/>
          </p:nvPr>
        </p:nvPicPr>
        <p:blipFill>
          <a:blip r:embed="rId4"/>
          <a:srcRect l="890" r="890"/>
          <a:stretch/>
        </p:blipFill>
        <p:spPr>
          <a:xfrm>
            <a:off x="7411060" y="663012"/>
            <a:ext cx="4260061" cy="5429814"/>
          </a:xfrm>
        </p:spPr>
      </p:pic>
      <p:sp>
        <p:nvSpPr>
          <p:cNvPr id="6" name="Pladsholder til indhold 5">
            <a:extLst>
              <a:ext uri="{FF2B5EF4-FFF2-40B4-BE49-F238E27FC236}">
                <a16:creationId xmlns:a16="http://schemas.microsoft.com/office/drawing/2014/main" id="{9164ABD9-4126-6C2B-A17E-F76FAF4279F9}"/>
              </a:ext>
            </a:extLst>
          </p:cNvPr>
          <p:cNvSpPr>
            <a:spLocks noGrp="1"/>
          </p:cNvSpPr>
          <p:nvPr>
            <p:ph sz="quarter" idx="14"/>
          </p:nvPr>
        </p:nvSpPr>
        <p:spPr>
          <a:xfrm>
            <a:off x="388869" y="2006160"/>
            <a:ext cx="6131681" cy="4392488"/>
          </a:xfrm>
        </p:spPr>
        <p:txBody>
          <a:bodyPr/>
          <a:lstStyle/>
          <a:p>
            <a:pPr marL="0" indent="0" fontAlgn="base">
              <a:buNone/>
            </a:pPr>
            <a:r>
              <a:rPr lang="da-DK" sz="1600" dirty="0">
                <a:latin typeface="FK Grotesk" pitchFamily="2" charset="0"/>
              </a:rPr>
              <a:t>Som vores samarbejdspartner forventer vi, at I har modet og motivationen til at åbne op for forandringer, helt ind i organisationens kerne. </a:t>
            </a:r>
          </a:p>
          <a:p>
            <a:pPr marL="0" indent="0" fontAlgn="base">
              <a:buNone/>
            </a:pPr>
            <a:r>
              <a:rPr lang="da-DK" sz="1600" dirty="0">
                <a:latin typeface="FK Grotesk" pitchFamily="2" charset="0"/>
              </a:rPr>
              <a:t>Det betyder, at I er villige til at gentænke og udvikle både procedurer, arbejdsgange og rutiner, så forandringerne ikke blot bliver et sideløbende projekt, men en integreret del af jeres daglige praksis.</a:t>
            </a:r>
          </a:p>
          <a:p>
            <a:pPr marL="0" indent="0" fontAlgn="base">
              <a:buNone/>
            </a:pPr>
            <a:r>
              <a:rPr lang="da-DK" sz="1600" dirty="0">
                <a:latin typeface="FK Grotesk" pitchFamily="2" charset="0"/>
              </a:rPr>
              <a:t>Det er derfor vigtigt for os, at I er motiveret til at turde udfordre og ændre de eksisterende rammer og logikker. Vi lægger vægt på nysgerrighed, åbenhed og en vilje til at lære, også af de fejl, som uundgåeligt vil opstå undervejs i samarbejdet. </a:t>
            </a:r>
          </a:p>
          <a:p>
            <a:pPr marL="0" indent="0" fontAlgn="base">
              <a:buNone/>
            </a:pPr>
            <a:r>
              <a:rPr lang="da-DK" sz="1600" dirty="0">
                <a:latin typeface="FK Grotesk" pitchFamily="2" charset="0"/>
              </a:rPr>
              <a:t>Vi mener, at det kun er gennem mod, motivation og engagement, at vi sammen kan skabe varige forandringer for de unge. </a:t>
            </a:r>
          </a:p>
          <a:p>
            <a:pPr marL="0" indent="0" fontAlgn="base">
              <a:buNone/>
            </a:pPr>
            <a:endParaRPr lang="da-DK" sz="1600" dirty="0">
              <a:latin typeface="FK Grotesk" pitchFamily="2" charset="0"/>
            </a:endParaRPr>
          </a:p>
          <a:p>
            <a:pPr marL="0" indent="0" fontAlgn="base">
              <a:buNone/>
            </a:pPr>
            <a:endParaRPr lang="da-DK" sz="1600" dirty="0">
              <a:latin typeface="FK Grotesk" pitchFamily="2" charset="0"/>
            </a:endParaRPr>
          </a:p>
        </p:txBody>
      </p:sp>
      <p:sp>
        <p:nvSpPr>
          <p:cNvPr id="15" name="Titel 14">
            <a:extLst>
              <a:ext uri="{FF2B5EF4-FFF2-40B4-BE49-F238E27FC236}">
                <a16:creationId xmlns:a16="http://schemas.microsoft.com/office/drawing/2014/main" id="{DA2B399B-784C-2424-956B-265635A1FB52}"/>
              </a:ext>
            </a:extLst>
          </p:cNvPr>
          <p:cNvSpPr>
            <a:spLocks noGrp="1"/>
          </p:cNvSpPr>
          <p:nvPr>
            <p:ph type="title"/>
          </p:nvPr>
        </p:nvSpPr>
        <p:spPr>
          <a:xfrm>
            <a:off x="360025" y="548680"/>
            <a:ext cx="6132044" cy="764744"/>
          </a:xfrm>
        </p:spPr>
        <p:txBody>
          <a:bodyPr/>
          <a:lstStyle/>
          <a:p>
            <a:r>
              <a:rPr lang="da-DK" noProof="0" dirty="0">
                <a:latin typeface="FK Grotesk" pitchFamily="2" charset="0"/>
              </a:rPr>
              <a:t>Intro til </a:t>
            </a:r>
            <a:r>
              <a:rPr lang="da-DK" i="1" noProof="0" dirty="0">
                <a:latin typeface="FK Grotesk" pitchFamily="2" charset="0"/>
              </a:rPr>
              <a:t>Motivation</a:t>
            </a:r>
          </a:p>
        </p:txBody>
      </p:sp>
      <p:sp>
        <p:nvSpPr>
          <p:cNvPr id="3" name="Pladsholder til tekst 2">
            <a:extLst>
              <a:ext uri="{FF2B5EF4-FFF2-40B4-BE49-F238E27FC236}">
                <a16:creationId xmlns:a16="http://schemas.microsoft.com/office/drawing/2014/main" id="{4A322479-C0C7-0A26-E5C0-9BAD6E0FE434}"/>
              </a:ext>
            </a:extLst>
          </p:cNvPr>
          <p:cNvSpPr>
            <a:spLocks noGrp="1"/>
          </p:cNvSpPr>
          <p:nvPr>
            <p:ph type="body" sz="quarter" idx="17"/>
          </p:nvPr>
        </p:nvSpPr>
        <p:spPr>
          <a:xfrm>
            <a:off x="381251" y="1194290"/>
            <a:ext cx="6132095" cy="459392"/>
          </a:xfrm>
        </p:spPr>
        <p:txBody>
          <a:bodyPr/>
          <a:lstStyle/>
          <a:p>
            <a:r>
              <a:rPr lang="da-DK" sz="1600" i="1" spc="-40" dirty="0">
                <a:latin typeface="FK Grotesk" pitchFamily="2" charset="0"/>
              </a:rPr>
              <a:t>Hvad forventer vi af jer?</a:t>
            </a:r>
          </a:p>
        </p:txBody>
      </p:sp>
    </p:spTree>
    <p:custDataLst>
      <p:tags r:id="rId1"/>
    </p:custDataLst>
    <p:extLst>
      <p:ext uri="{BB962C8B-B14F-4D97-AF65-F5344CB8AC3E}">
        <p14:creationId xmlns:p14="http://schemas.microsoft.com/office/powerpoint/2010/main" val="154200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791F-3836-EE38-9009-156A0B02D34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96985-4A88-62A8-E15F-EB8115BFEAC8}"/>
              </a:ext>
            </a:extLst>
          </p:cNvPr>
          <p:cNvSpPr>
            <a:spLocks noGrp="1"/>
          </p:cNvSpPr>
          <p:nvPr>
            <p:ph type="sldNum" sz="quarter" idx="12"/>
          </p:nvPr>
        </p:nvSpPr>
        <p:spPr>
          <a:xfrm>
            <a:off x="10720800" y="6481445"/>
            <a:ext cx="1105200" cy="123111"/>
          </a:xfrm>
        </p:spPr>
        <p:txBody>
          <a:bodyPr/>
          <a:lstStyle/>
          <a:p>
            <a:fld id="{BF74E3FE-3BF2-42F7-B581-809F2FA8EECA}" type="slidenum">
              <a:rPr lang="da-DK" smtClean="0"/>
              <a:pPr/>
              <a:t>9</a:t>
            </a:fld>
            <a:endParaRPr lang="da-DK"/>
          </a:p>
        </p:txBody>
      </p:sp>
      <p:sp>
        <p:nvSpPr>
          <p:cNvPr id="2" name="Text Placeholder 1">
            <a:extLst>
              <a:ext uri="{FF2B5EF4-FFF2-40B4-BE49-F238E27FC236}">
                <a16:creationId xmlns:a16="http://schemas.microsoft.com/office/drawing/2014/main" id="{2E01063A-BE68-43C7-309F-57D50D50067E}"/>
              </a:ext>
            </a:extLst>
          </p:cNvPr>
          <p:cNvSpPr>
            <a:spLocks noGrp="1"/>
          </p:cNvSpPr>
          <p:nvPr>
            <p:ph type="body" sz="quarter" idx="17"/>
          </p:nvPr>
        </p:nvSpPr>
        <p:spPr>
          <a:xfrm>
            <a:off x="364048" y="889600"/>
            <a:ext cx="11466002" cy="612000"/>
          </a:xfrm>
        </p:spPr>
        <p:txBody>
          <a:bodyPr/>
          <a:lstStyle/>
          <a:p>
            <a:r>
              <a:rPr lang="da-DK" sz="2000" spc="-40" dirty="0">
                <a:latin typeface="FK Roman Standard Light" pitchFamily="50" charset="0"/>
              </a:rPr>
              <a:t>Beskriv og begrund jeres mod og villighed til at åbne maskinrummet op og udvikle selve driften</a:t>
            </a:r>
          </a:p>
        </p:txBody>
      </p:sp>
      <p:sp>
        <p:nvSpPr>
          <p:cNvPr id="9" name="Title 8">
            <a:extLst>
              <a:ext uri="{FF2B5EF4-FFF2-40B4-BE49-F238E27FC236}">
                <a16:creationId xmlns:a16="http://schemas.microsoft.com/office/drawing/2014/main" id="{6F42B6DB-9BC5-0B82-CDDC-99FD0C4725D7}"/>
              </a:ext>
            </a:extLst>
          </p:cNvPr>
          <p:cNvSpPr>
            <a:spLocks noGrp="1"/>
          </p:cNvSpPr>
          <p:nvPr>
            <p:ph type="title"/>
          </p:nvPr>
        </p:nvSpPr>
        <p:spPr>
          <a:xfrm>
            <a:off x="361950" y="369408"/>
            <a:ext cx="9336400" cy="1170000"/>
          </a:xfrm>
        </p:spPr>
        <p:txBody>
          <a:bodyPr/>
          <a:lstStyle/>
          <a:p>
            <a:r>
              <a:rPr lang="da-DK" dirty="0"/>
              <a:t>Mod til at åbne maskinrummet op (1) </a:t>
            </a:r>
          </a:p>
        </p:txBody>
      </p:sp>
      <p:sp>
        <p:nvSpPr>
          <p:cNvPr id="10" name="Tekstfelt 9">
            <a:extLst>
              <a:ext uri="{FF2B5EF4-FFF2-40B4-BE49-F238E27FC236}">
                <a16:creationId xmlns:a16="http://schemas.microsoft.com/office/drawing/2014/main" id="{C01A9BC6-195E-85AE-41C6-F2D45C0831C9}"/>
              </a:ext>
            </a:extLst>
          </p:cNvPr>
          <p:cNvSpPr txBox="1"/>
          <p:nvPr/>
        </p:nvSpPr>
        <p:spPr>
          <a:xfrm>
            <a:off x="407368" y="6466056"/>
            <a:ext cx="5544616" cy="261610"/>
          </a:xfrm>
          <a:prstGeom prst="rect">
            <a:avLst/>
          </a:prstGeom>
          <a:noFill/>
        </p:spPr>
        <p:txBody>
          <a:bodyPr wrap="square" rtlCol="0">
            <a:spAutoFit/>
          </a:bodyPr>
          <a:lstStyle/>
          <a:p>
            <a:r>
              <a:rPr lang="da-DK" sz="1050" i="1"/>
              <a:t>Dupliker gerne dette slide, hvis der ønskes mere plads til tekst</a:t>
            </a:r>
            <a:endParaRPr lang="da-DK" sz="1050" i="1" cap="all">
              <a:latin typeface="FK Grotesk" pitchFamily="50" charset="0"/>
            </a:endParaRPr>
          </a:p>
        </p:txBody>
      </p:sp>
      <p:sp>
        <p:nvSpPr>
          <p:cNvPr id="14" name="Rektangel 13">
            <a:extLst>
              <a:ext uri="{FF2B5EF4-FFF2-40B4-BE49-F238E27FC236}">
                <a16:creationId xmlns:a16="http://schemas.microsoft.com/office/drawing/2014/main" id="{A714987C-7D54-38CD-951B-960D19FA1CF2}"/>
              </a:ext>
            </a:extLst>
          </p:cNvPr>
          <p:cNvSpPr/>
          <p:nvPr/>
        </p:nvSpPr>
        <p:spPr>
          <a:xfrm>
            <a:off x="350680" y="2023571"/>
            <a:ext cx="11466002" cy="424847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nchorCtr="0"/>
          <a:lstStyle/>
          <a:p>
            <a:pPr algn="ctr">
              <a:spcAft>
                <a:spcPts val="600"/>
              </a:spcAft>
            </a:pPr>
            <a:endParaRPr lang="da-DK" sz="1200" cap="all" err="1">
              <a:solidFill>
                <a:schemeClr val="accent1"/>
              </a:solidFill>
              <a:latin typeface="FK Grotesk" pitchFamily="50" charset="0"/>
            </a:endParaRPr>
          </a:p>
        </p:txBody>
      </p:sp>
      <p:sp>
        <p:nvSpPr>
          <p:cNvPr id="15" name="Content Placeholder 4">
            <a:extLst>
              <a:ext uri="{FF2B5EF4-FFF2-40B4-BE49-F238E27FC236}">
                <a16:creationId xmlns:a16="http://schemas.microsoft.com/office/drawing/2014/main" id="{35BBD0D0-7A52-504E-4B30-1F4B50A21EEA}"/>
              </a:ext>
            </a:extLst>
          </p:cNvPr>
          <p:cNvSpPr>
            <a:spLocks noGrp="1"/>
          </p:cNvSpPr>
          <p:nvPr>
            <p:ph sz="quarter" idx="14"/>
          </p:nvPr>
        </p:nvSpPr>
        <p:spPr>
          <a:xfrm>
            <a:off x="479376" y="2135419"/>
            <a:ext cx="11202607" cy="3815952"/>
          </a:xfrm>
        </p:spPr>
        <p:txBody>
          <a:bodyPr>
            <a:noAutofit/>
          </a:bodyPr>
          <a:lstStyle/>
          <a:p>
            <a:pPr marL="0" indent="0">
              <a:buNone/>
            </a:pPr>
            <a:endParaRPr lang="da-DK" noProof="0"/>
          </a:p>
        </p:txBody>
      </p:sp>
    </p:spTree>
    <p:custDataLst>
      <p:tags r:id="rId1"/>
    </p:custDataLst>
    <p:extLst>
      <p:ext uri="{BB962C8B-B14F-4D97-AF65-F5344CB8AC3E}">
        <p14:creationId xmlns:p14="http://schemas.microsoft.com/office/powerpoint/2010/main" val="241716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786750484342255"/>
</p:tagLst>
</file>

<file path=ppt/tags/tag10.xml><?xml version="1.0" encoding="utf-8"?>
<p:tagLst xmlns:a="http://schemas.openxmlformats.org/drawingml/2006/main" xmlns:r="http://schemas.openxmlformats.org/officeDocument/2006/relationships" xmlns:p="http://schemas.openxmlformats.org/presentationml/2006/main">
  <p:tag name="TEMPLAFYSLIDEID" val="638792036176677306"/>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FrejaBistrup\AppData\Local\Temp\Templafy\PowerPointVsto\Assets\1a1b4c6b-1018-403b-a77b-5fd167976248.jpeg"/>
</p:tagLst>
</file>

<file path=ppt/tags/tag12.xml><?xml version="1.0" encoding="utf-8"?>
<p:tagLst xmlns:a="http://schemas.openxmlformats.org/drawingml/2006/main" xmlns:r="http://schemas.openxmlformats.org/officeDocument/2006/relationships" xmlns:p="http://schemas.openxmlformats.org/presentationml/2006/main">
  <p:tag name="TEMPLAFYSLIDEID" val="638786750484498546"/>
</p:tagLst>
</file>

<file path=ppt/tags/tag13.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14.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15.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16.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17.xml><?xml version="1.0" encoding="utf-8"?>
<p:tagLst xmlns:a="http://schemas.openxmlformats.org/drawingml/2006/main" xmlns:r="http://schemas.openxmlformats.org/officeDocument/2006/relationships" xmlns:p="http://schemas.openxmlformats.org/presentationml/2006/main">
  <p:tag name="TEMPLAFYSLIDEID" val="638792036176677306"/>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FrejaBistrup\AppData\Local\Temp\Templafy\PowerPointVsto\Assets\497759ca-f167-47cf-aff2-efde44b1f277.jpeg"/>
</p:tagLst>
</file>

<file path=ppt/tags/tag19.xml><?xml version="1.0" encoding="utf-8"?>
<p:tagLst xmlns:a="http://schemas.openxmlformats.org/drawingml/2006/main" xmlns:r="http://schemas.openxmlformats.org/officeDocument/2006/relationships" xmlns:p="http://schemas.openxmlformats.org/presentationml/2006/main">
  <p:tag name="TEMPLAFYSLIDEID" val="638786750484498546"/>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EstherRasmussenThoms\AppData\Local\Temp\Templafy\PowerPointVsto\Assets\4189d995-2291-445e-87c4-eba1b6c7e7b5.jpeg"/>
</p:tagLst>
</file>

<file path=ppt/tags/tag20.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21.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22.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23.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24.xml><?xml version="1.0" encoding="utf-8"?>
<p:tagLst xmlns:a="http://schemas.openxmlformats.org/drawingml/2006/main" xmlns:r="http://schemas.openxmlformats.org/officeDocument/2006/relationships" xmlns:p="http://schemas.openxmlformats.org/presentationml/2006/main">
  <p:tag name="TEMPLAFYSLIDEID" val="638792036176677306"/>
</p:tagLst>
</file>

<file path=ppt/tags/tag25.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26.xml><?xml version="1.0" encoding="utf-8"?>
<p:tagLst xmlns:a="http://schemas.openxmlformats.org/drawingml/2006/main" xmlns:r="http://schemas.openxmlformats.org/officeDocument/2006/relationships" xmlns:p="http://schemas.openxmlformats.org/presentationml/2006/main">
  <p:tag name="TEMPLAFYSLIDEID" val="638786750484342282"/>
</p:tagLst>
</file>

<file path=ppt/tags/tag27.xml><?xml version="1.0" encoding="utf-8"?>
<p:tagLst xmlns:a="http://schemas.openxmlformats.org/drawingml/2006/main" xmlns:r="http://schemas.openxmlformats.org/officeDocument/2006/relationships" xmlns:p="http://schemas.openxmlformats.org/presentationml/2006/main">
  <p:tag name="TEMPLAFYSLIDEID" val="638792036176677306"/>
</p:tagLst>
</file>

<file path=ppt/tags/tag28.xml><?xml version="1.0" encoding="utf-8"?>
<p:tagLst xmlns:a="http://schemas.openxmlformats.org/drawingml/2006/main" xmlns:r="http://schemas.openxmlformats.org/officeDocument/2006/relationships" xmlns:p="http://schemas.openxmlformats.org/presentationml/2006/main">
  <p:tag name="CONTAINEDIMAGEPATH" val="C:\Users\FrejaBistrup\AppData\Local\Temp\Templafy\PowerPointVsto\Assets\0c1be813-2a8e-4579-8069-21c8f44cf541.jpeg"/>
</p:tagLst>
</file>

<file path=ppt/tags/tag29.xml><?xml version="1.0" encoding="utf-8"?>
<p:tagLst xmlns:a="http://schemas.openxmlformats.org/drawingml/2006/main" xmlns:r="http://schemas.openxmlformats.org/officeDocument/2006/relationships" xmlns:p="http://schemas.openxmlformats.org/presentationml/2006/main">
  <p:tag name="TEMPLAFYSLIDEID" val="638786750484498546"/>
</p:tagLst>
</file>

<file path=ppt/tags/tag3.xml><?xml version="1.0" encoding="utf-8"?>
<p:tagLst xmlns:a="http://schemas.openxmlformats.org/drawingml/2006/main" xmlns:r="http://schemas.openxmlformats.org/officeDocument/2006/relationships" xmlns:p="http://schemas.openxmlformats.org/presentationml/2006/main">
  <p:tag name="TEMPLAFYSLIDEID" val="638792038919656787"/>
</p:tagLst>
</file>

<file path=ppt/tags/tag4.xml><?xml version="1.0" encoding="utf-8"?>
<p:tagLst xmlns:a="http://schemas.openxmlformats.org/drawingml/2006/main" xmlns:r="http://schemas.openxmlformats.org/officeDocument/2006/relationships" xmlns:p="http://schemas.openxmlformats.org/presentationml/2006/main">
  <p:tag name="TEMPLAFYSLIDEID" val="638792036176677306"/>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FrejaBistrup\AppData\Local\Temp\Templafy\PowerPointVsto\Assets\80adc893-64f4-4894-805a-5d5e632f576f.jpeg"/>
</p:tagLst>
</file>

<file path=ppt/tags/tag6.xml><?xml version="1.0" encoding="utf-8"?>
<p:tagLst xmlns:a="http://schemas.openxmlformats.org/drawingml/2006/main" xmlns:r="http://schemas.openxmlformats.org/officeDocument/2006/relationships" xmlns:p="http://schemas.openxmlformats.org/presentationml/2006/main">
  <p:tag name="TEMPLAFYSLIDEID" val="638786750484342255"/>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EstherRasmussenThoms\AppData\Local\Temp\Templafy\PowerPointVsto\Assets\4189d995-2291-445e-87c4-eba1b6c7e7b5.jpeg"/>
</p:tagLst>
</file>

<file path=ppt/tags/tag8.xml><?xml version="1.0" encoding="utf-8"?>
<p:tagLst xmlns:a="http://schemas.openxmlformats.org/drawingml/2006/main" xmlns:r="http://schemas.openxmlformats.org/officeDocument/2006/relationships" xmlns:p="http://schemas.openxmlformats.org/presentationml/2006/main">
  <p:tag name="TEMPLAFYSLIDEID" val="638786750484342278"/>
</p:tagLst>
</file>

<file path=ppt/tags/tag9.xml><?xml version="1.0" encoding="utf-8"?>
<p:tagLst xmlns:a="http://schemas.openxmlformats.org/drawingml/2006/main" xmlns:r="http://schemas.openxmlformats.org/officeDocument/2006/relationships" xmlns:p="http://schemas.openxmlformats.org/presentationml/2006/main">
  <p:tag name="TEMPLAFYSLIDEID" val="638786750484342287"/>
</p:tagLst>
</file>

<file path=ppt/theme/theme1.xml><?xml version="1.0" encoding="utf-8"?>
<a:theme xmlns:a="http://schemas.openxmlformats.org/drawingml/2006/main" name="Bikuben Fonden">
  <a:themeElements>
    <a:clrScheme name="Bikuben">
      <a:dk1>
        <a:sysClr val="windowText" lastClr="000000"/>
      </a:dk1>
      <a:lt1>
        <a:sysClr val="window" lastClr="FFFFFF"/>
      </a:lt1>
      <a:dk2>
        <a:srgbClr val="989980"/>
      </a:dk2>
      <a:lt2>
        <a:srgbClr val="E6E5FE"/>
      </a:lt2>
      <a:accent1>
        <a:srgbClr val="303300"/>
      </a:accent1>
      <a:accent2>
        <a:srgbClr val="CCCBFD"/>
      </a:accent2>
      <a:accent3>
        <a:srgbClr val="FF6B50"/>
      </a:accent3>
      <a:accent4>
        <a:srgbClr val="81E182"/>
      </a:accent4>
      <a:accent5>
        <a:srgbClr val="8D8D8C"/>
      </a:accent5>
      <a:accent6>
        <a:srgbClr val="000000"/>
      </a:accent6>
      <a:hlink>
        <a:srgbClr val="000000"/>
      </a:hlink>
      <a:folHlink>
        <a:srgbClr val="000000"/>
      </a:folHlink>
    </a:clrScheme>
    <a:fontScheme name="Bikuben">
      <a:majorFont>
        <a:latin typeface="FK Roman Standard Thin"/>
        <a:ea typeface=""/>
        <a:cs typeface=""/>
      </a:majorFont>
      <a:minorFont>
        <a:latin typeface="FK Roman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180000" tIns="180000" rIns="180000" bIns="180000" rtlCol="0" anchor="ctr" anchorCtr="0"/>
      <a:lstStyle>
        <a:defPPr algn="ctr">
          <a:spcAft>
            <a:spcPts val="600"/>
          </a:spcAft>
          <a:defRPr sz="1200" cap="all" dirty="0" err="1" smtClean="0">
            <a:solidFill>
              <a:schemeClr val="accent1"/>
            </a:solidFill>
            <a:latin typeface="FK Grotesk" pitchFamily="50"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tx1"/>
          </a:solidFill>
          <a:tailEnd type="arrow" w="lg" len="med"/>
        </a:ln>
      </a:spPr>
      <a:bodyPr/>
      <a:lstStyle/>
      <a:style>
        <a:lnRef idx="2">
          <a:schemeClr val="accent1"/>
        </a:lnRef>
        <a:fillRef idx="0">
          <a:schemeClr val="accent1"/>
        </a:fillRef>
        <a:effectRef idx="1">
          <a:schemeClr val="accent1"/>
        </a:effectRef>
        <a:fontRef idx="minor">
          <a:schemeClr val="tx1"/>
        </a:fontRef>
      </a:style>
    </a:lnDef>
    <a:txDef>
      <a:spPr>
        <a:noFill/>
      </a:spPr>
      <a:bodyPr wrap="square">
        <a:spAutoFit/>
      </a:bodyPr>
      <a:lstStyle>
        <a:defPPr algn="l">
          <a:defRPr sz="1200" cap="all" dirty="0" err="1" smtClean="0">
            <a:latin typeface="FK Grotesk" pitchFamily="50" charset="0"/>
          </a:defRPr>
        </a:defPPr>
      </a:lstStyle>
    </a:txDef>
  </a:objectDefaults>
  <a:extraClrSchemeLst/>
  <a:extLst>
    <a:ext uri="{05A4C25C-085E-4340-85A3-A5531E510DB2}">
      <thm15:themeFamily xmlns:thm15="http://schemas.microsoft.com/office/thememl/2012/main" name="V3-Bikuben Fonden-skabelon-embedded-font.potx" id="{FA41B2E0-A77E-4D72-86C4-DDE8398C24B3}" vid="{0BECE911-8410-41B7-A251-F25D7B62859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85CE6C623B4941A6397CF41BD7A6A2" ma:contentTypeVersion="15" ma:contentTypeDescription="Opret et nyt dokument." ma:contentTypeScope="" ma:versionID="4b02c3ad7b5291fd623e259050ff6755">
  <xsd:schema xmlns:xsd="http://www.w3.org/2001/XMLSchema" xmlns:xs="http://www.w3.org/2001/XMLSchema" xmlns:p="http://schemas.microsoft.com/office/2006/metadata/properties" xmlns:ns2="752df79e-ad9b-41a5-9ffa-a18d82f4bd5a" xmlns:ns3="8f085504-375a-4aa7-9a1a-5387f95b58b2" targetNamespace="http://schemas.microsoft.com/office/2006/metadata/properties" ma:root="true" ma:fieldsID="89f7bbe0fff08d3c583f8492432cf26f" ns2:_="" ns3:_="">
    <xsd:import namespace="752df79e-ad9b-41a5-9ffa-a18d82f4bd5a"/>
    <xsd:import namespace="8f085504-375a-4aa7-9a1a-5387f95b58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df79e-ad9b-41a5-9ffa-a18d82f4b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aa25e26d-535c-4822-87ca-3f31e0ff573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085504-375a-4aa7-9a1a-5387f95b58b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0af93bff-b773-4035-9ac3-a51a03305f4a}" ma:internalName="TaxCatchAll" ma:showField="CatchAllData" ma:web="8f085504-375a-4aa7-9a1a-5387f95b58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f085504-375a-4aa7-9a1a-5387f95b58b2">
      <UserInfo>
        <DisplayName/>
        <AccountId xsi:nil="true"/>
        <AccountType/>
      </UserInfo>
    </SharedWithUsers>
    <lcf76f155ced4ddcb4097134ff3c332f xmlns="752df79e-ad9b-41a5-9ffa-a18d82f4bd5a">
      <Terms xmlns="http://schemas.microsoft.com/office/infopath/2007/PartnerControls"/>
    </lcf76f155ced4ddcb4097134ff3c332f>
    <TaxCatchAll xmlns="8f085504-375a-4aa7-9a1a-5387f95b58b2" xsi:nil="true"/>
  </documentManagement>
</p:properties>
</file>

<file path=customXml/itemProps1.xml><?xml version="1.0" encoding="utf-8"?>
<ds:datastoreItem xmlns:ds="http://schemas.openxmlformats.org/officeDocument/2006/customXml" ds:itemID="{4C655558-9510-40A9-BF2C-366C3DC48A94}">
  <ds:schemaRefs>
    <ds:schemaRef ds:uri="752df79e-ad9b-41a5-9ffa-a18d82f4bd5a"/>
    <ds:schemaRef ds:uri="8f085504-375a-4aa7-9a1a-5387f95b58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D95958-8D57-4884-A3ED-44CF41FB717A}">
  <ds:schemaRefs>
    <ds:schemaRef ds:uri="http://schemas.microsoft.com/sharepoint/v3/contenttype/forms"/>
  </ds:schemaRefs>
</ds:datastoreItem>
</file>

<file path=customXml/itemProps3.xml><?xml version="1.0" encoding="utf-8"?>
<ds:datastoreItem xmlns:ds="http://schemas.openxmlformats.org/officeDocument/2006/customXml" ds:itemID="{9E284714-6A2A-424C-93DF-9732BF7429B4}">
  <ds:schemaRefs>
    <ds:schemaRef ds:uri="http://www.w3.org/XML/1998/namespace"/>
    <ds:schemaRef ds:uri="http://purl.org/dc/terms/"/>
    <ds:schemaRef ds:uri="http://schemas.microsoft.com/office/infopath/2007/PartnerControls"/>
    <ds:schemaRef ds:uri="http://schemas.microsoft.com/office/2006/documentManagement/types"/>
    <ds:schemaRef ds:uri="8f085504-375a-4aa7-9a1a-5387f95b58b2"/>
    <ds:schemaRef ds:uri="http://purl.org/dc/dcmitype/"/>
    <ds:schemaRef ds:uri="752df79e-ad9b-41a5-9ffa-a18d82f4bd5a"/>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Bikuben-Fonden-generel-skabelon-embedded-font</Template>
  <TotalTime>2403</TotalTime>
  <Words>1449</Words>
  <Application>Microsoft Office PowerPoint</Application>
  <PresentationFormat>Widescreen</PresentationFormat>
  <Paragraphs>127</Paragraphs>
  <Slides>23</Slides>
  <Notes>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FK Grotesk</vt:lpstr>
      <vt:lpstr>Aptos</vt:lpstr>
      <vt:lpstr>FK Roman Standard Thin</vt:lpstr>
      <vt:lpstr>Arial</vt:lpstr>
      <vt:lpstr>AbadiMT-Light</vt:lpstr>
      <vt:lpstr>FK Roman Standard Light</vt:lpstr>
      <vt:lpstr>Bikuben Fonden</vt:lpstr>
      <vt:lpstr>Teenager &amp; Anbragt</vt:lpstr>
      <vt:lpstr>Format for ansøgningen</vt:lpstr>
      <vt:lpstr>Del 1: Indledning</vt:lpstr>
      <vt:lpstr>PowerPoint-præsentation</vt:lpstr>
      <vt:lpstr>Hvad lægger vi vægt på? Kriterier for ansøgningen </vt:lpstr>
      <vt:lpstr>Hvem er I?</vt:lpstr>
      <vt:lpstr>Del 2:  Motivation</vt:lpstr>
      <vt:lpstr>Intro til Motivation</vt:lpstr>
      <vt:lpstr>Mod til at åbne maskinrummet op (1) </vt:lpstr>
      <vt:lpstr>Mod til at åbne maskinrummet op (2) </vt:lpstr>
      <vt:lpstr>Nysgerrighed og læringer (1)</vt:lpstr>
      <vt:lpstr>Nysgerrighed og læringer (2)</vt:lpstr>
      <vt:lpstr>Del 3: Organisatorisk commitment </vt:lpstr>
      <vt:lpstr>Intro til Organisatorisk commitment</vt:lpstr>
      <vt:lpstr>Ledelsesmæssig opbakning (1)</vt:lpstr>
      <vt:lpstr>Ledelsesmæssig opbakning (2) </vt:lpstr>
      <vt:lpstr>Organisatorisk commitment (1) </vt:lpstr>
      <vt:lpstr>Organisatorisk commitment (2) </vt:lpstr>
      <vt:lpstr>Del 4: Yderligere refleksioner</vt:lpstr>
      <vt:lpstr>Jeres forståelse af pejlemærket for initiativet</vt:lpstr>
      <vt:lpstr>Yderligere refleksioner fra jeres partnerskab</vt:lpstr>
      <vt:lpstr>Appendix: Bikubenfonden som samarbejdspartner </vt:lpstr>
      <vt:lpstr>Vores måde at samarbejde på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Emilie Beck Vestergaard</dc:creator>
  <cp:lastModifiedBy>Magnus Birk Clausen</cp:lastModifiedBy>
  <cp:revision>2</cp:revision>
  <cp:lastPrinted>2026-01-26T13:46:45Z</cp:lastPrinted>
  <dcterms:created xsi:type="dcterms:W3CDTF">2025-03-27T12:18:43Z</dcterms:created>
  <dcterms:modified xsi:type="dcterms:W3CDTF">2026-01-29T13:35:39Z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0x0101008385CE6C623B4941A6397CF41BD7A6A2</vt:lpwstr>
  </property>
  <property fmtid="{D5CDD505-2E9C-101B-9397-08002B2CF9AE}" pid="3" name="Order">
    <vt:lpwstr>6593100.00000000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CustomerId">
    <vt:lpwstr>bikubenfonden</vt:lpwstr>
  </property>
  <property fmtid="{D5CDD505-2E9C-101B-9397-08002B2CF9AE}" pid="11" name="TemplateId">
    <vt:lpwstr>638786750469796903</vt:lpwstr>
  </property>
  <property fmtid="{D5CDD505-2E9C-101B-9397-08002B2CF9AE}" pid="12" name="UserProfileId">
    <vt:lpwstr>638937699440249456</vt:lpwstr>
  </property>
</Properties>
</file>